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sldIdLst>
    <p:sldId id="257" r:id="rId2"/>
    <p:sldId id="260" r:id="rId3"/>
    <p:sldId id="262" r:id="rId4"/>
    <p:sldId id="270" r:id="rId5"/>
    <p:sldId id="264" r:id="rId6"/>
    <p:sldId id="271" r:id="rId7"/>
    <p:sldId id="272" r:id="rId8"/>
    <p:sldId id="265" r:id="rId9"/>
    <p:sldId id="273" r:id="rId10"/>
    <p:sldId id="274" r:id="rId11"/>
    <p:sldId id="267" r:id="rId12"/>
    <p:sldId id="266"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993300"/>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Personal%20Maria%20Cruz\Maria%20Cruz%20Avila\Especializacion\Proyecto%20Grado\Analisis%20Costo%2028-11-17.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s-CO"/>
              <a:t>Flujo De Caja Del Proyecto</a:t>
            </a:r>
          </a:p>
        </c:rich>
      </c:tx>
      <c:layout/>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s-CO"/>
        </a:p>
      </c:txPr>
    </c:title>
    <c:autoTitleDeleted val="0"/>
    <c:plotArea>
      <c:layout/>
      <c:lineChart>
        <c:grouping val="standard"/>
        <c:varyColors val="0"/>
        <c:ser>
          <c:idx val="0"/>
          <c:order val="0"/>
          <c:tx>
            <c:v>Sin financiación</c:v>
          </c:tx>
          <c:spPr>
            <a:ln w="34925" cap="rnd">
              <a:solidFill>
                <a:schemeClr val="accent1"/>
              </a:solidFill>
              <a:round/>
            </a:ln>
            <a:effectLst>
              <a:outerShdw blurRad="44450" dist="25400" dir="2700000" algn="br" rotWithShape="0">
                <a:srgbClr val="000000">
                  <a:alpha val="60000"/>
                </a:srgbClr>
              </a:outerShdw>
            </a:effectLst>
          </c:spPr>
          <c:marker>
            <c:symbol val="none"/>
          </c:marker>
          <c:cat>
            <c:numRef>
              <c:f>Flujo_Caja!$C$27:$H$27</c:f>
              <c:numCache>
                <c:formatCode>General</c:formatCode>
                <c:ptCount val="6"/>
                <c:pt idx="0">
                  <c:v>2017</c:v>
                </c:pt>
                <c:pt idx="1">
                  <c:v>2018</c:v>
                </c:pt>
                <c:pt idx="2">
                  <c:v>2019</c:v>
                </c:pt>
                <c:pt idx="3">
                  <c:v>2020</c:v>
                </c:pt>
                <c:pt idx="4">
                  <c:v>2021</c:v>
                </c:pt>
                <c:pt idx="5">
                  <c:v>2022</c:v>
                </c:pt>
              </c:numCache>
            </c:numRef>
          </c:cat>
          <c:val>
            <c:numRef>
              <c:f>Flujo_Caja!$C$18:$H$18</c:f>
              <c:numCache>
                <c:formatCode>"$"#,##0</c:formatCode>
                <c:ptCount val="6"/>
                <c:pt idx="0">
                  <c:v>-270000000</c:v>
                </c:pt>
                <c:pt idx="1">
                  <c:v>36830795.307116613</c:v>
                </c:pt>
                <c:pt idx="2">
                  <c:v>238614683.19834581</c:v>
                </c:pt>
                <c:pt idx="3">
                  <c:v>251935412.99109888</c:v>
                </c:pt>
                <c:pt idx="4">
                  <c:v>265918011.17964679</c:v>
                </c:pt>
                <c:pt idx="5">
                  <c:v>109828254.0085118</c:v>
                </c:pt>
              </c:numCache>
            </c:numRef>
          </c:val>
          <c:smooth val="0"/>
        </c:ser>
        <c:ser>
          <c:idx val="1"/>
          <c:order val="1"/>
          <c:tx>
            <c:v>Con Financiación 170'</c:v>
          </c:tx>
          <c:spPr>
            <a:ln w="34925" cap="rnd">
              <a:solidFill>
                <a:schemeClr val="accent2"/>
              </a:solidFill>
              <a:round/>
            </a:ln>
            <a:effectLst>
              <a:outerShdw blurRad="44450" dist="25400" dir="2700000" algn="br" rotWithShape="0">
                <a:srgbClr val="000000">
                  <a:alpha val="60000"/>
                </a:srgbClr>
              </a:outerShdw>
            </a:effectLst>
          </c:spPr>
          <c:marker>
            <c:symbol val="none"/>
          </c:marker>
          <c:cat>
            <c:numRef>
              <c:f>Flujo_Caja!$C$27:$H$27</c:f>
              <c:numCache>
                <c:formatCode>General</c:formatCode>
                <c:ptCount val="6"/>
                <c:pt idx="0">
                  <c:v>2017</c:v>
                </c:pt>
                <c:pt idx="1">
                  <c:v>2018</c:v>
                </c:pt>
                <c:pt idx="2">
                  <c:v>2019</c:v>
                </c:pt>
                <c:pt idx="3">
                  <c:v>2020</c:v>
                </c:pt>
                <c:pt idx="4">
                  <c:v>2021</c:v>
                </c:pt>
                <c:pt idx="5">
                  <c:v>2022</c:v>
                </c:pt>
              </c:numCache>
            </c:numRef>
          </c:cat>
          <c:val>
            <c:numRef>
              <c:f>Flujo_Caja!$C$41:$H$41</c:f>
              <c:numCache>
                <c:formatCode>"$"#,##0</c:formatCode>
                <c:ptCount val="6"/>
                <c:pt idx="0">
                  <c:v>-100000000</c:v>
                </c:pt>
                <c:pt idx="1">
                  <c:v>-13633150.433007132</c:v>
                </c:pt>
                <c:pt idx="2">
                  <c:v>186597191.52771276</c:v>
                </c:pt>
                <c:pt idx="3">
                  <c:v>197975988.90732926</c:v>
                </c:pt>
                <c:pt idx="4">
                  <c:v>209531171.57945639</c:v>
                </c:pt>
                <c:pt idx="5">
                  <c:v>50407145.012795471</c:v>
                </c:pt>
              </c:numCache>
            </c:numRef>
          </c:val>
          <c:smooth val="0"/>
        </c:ser>
        <c:dLbls>
          <c:showLegendKey val="0"/>
          <c:showVal val="0"/>
          <c:showCatName val="0"/>
          <c:showSerName val="0"/>
          <c:showPercent val="0"/>
          <c:showBubbleSize val="0"/>
        </c:dLbls>
        <c:smooth val="0"/>
        <c:axId val="-314031840"/>
        <c:axId val="-314035104"/>
      </c:lineChart>
      <c:catAx>
        <c:axId val="-314031840"/>
        <c:scaling>
          <c:orientation val="minMax"/>
        </c:scaling>
        <c:delete val="0"/>
        <c:axPos val="b"/>
        <c:numFmt formatCode="General" sourceLinked="1"/>
        <c:majorTickMark val="none"/>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CO"/>
          </a:p>
        </c:txPr>
        <c:crossAx val="-314035104"/>
        <c:crosses val="autoZero"/>
        <c:auto val="1"/>
        <c:lblAlgn val="ctr"/>
        <c:lblOffset val="100"/>
        <c:noMultiLvlLbl val="0"/>
      </c:catAx>
      <c:valAx>
        <c:axId val="-314035104"/>
        <c:scaling>
          <c:orientation val="minMax"/>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1197" b="1" i="0" u="none" strike="noStrike" kern="1200" cap="all" baseline="0">
                    <a:solidFill>
                      <a:schemeClr val="lt1">
                        <a:lumMod val="85000"/>
                      </a:schemeClr>
                    </a:solidFill>
                    <a:latin typeface="+mn-lt"/>
                    <a:ea typeface="+mn-ea"/>
                    <a:cs typeface="+mn-cs"/>
                  </a:defRPr>
                </a:pPr>
                <a:r>
                  <a:rPr lang="es-CO"/>
                  <a:t>Valor $ </a:t>
                </a:r>
              </a:p>
              <a:p>
                <a:pPr>
                  <a:defRPr/>
                </a:pPr>
                <a:r>
                  <a:rPr lang="es-CO"/>
                  <a:t>COP</a:t>
                </a:r>
              </a:p>
            </c:rich>
          </c:tx>
          <c:layout/>
          <c:overlay val="0"/>
          <c:spPr>
            <a:noFill/>
            <a:ln>
              <a:noFill/>
            </a:ln>
            <a:effectLst/>
          </c:spPr>
          <c:txPr>
            <a:bodyPr rot="-5400000" spcFirstLastPara="1" vertOverflow="ellipsis" vert="horz" wrap="square" anchor="ctr" anchorCtr="1"/>
            <a:lstStyle/>
            <a:p>
              <a:pPr>
                <a:defRPr sz="1197" b="1" i="0" u="none" strike="noStrike" kern="1200" cap="all" baseline="0">
                  <a:solidFill>
                    <a:schemeClr val="lt1">
                      <a:lumMod val="85000"/>
                    </a:schemeClr>
                  </a:solidFill>
                  <a:latin typeface="+mn-lt"/>
                  <a:ea typeface="+mn-ea"/>
                  <a:cs typeface="+mn-cs"/>
                </a:defRPr>
              </a:pPr>
              <a:endParaRPr lang="es-CO"/>
            </a:p>
          </c:txPr>
        </c:title>
        <c:numFmt formatCode="&quot;$&quot;#,##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s-CO"/>
          </a:p>
        </c:txPr>
        <c:crossAx val="-314031840"/>
        <c:crosses val="autoZero"/>
        <c:crossBetween val="between"/>
      </c:valAx>
      <c:dTable>
        <c:showHorzBorder val="1"/>
        <c:showVertBorder val="1"/>
        <c:showOutline val="1"/>
        <c:showKeys val="1"/>
        <c:spPr>
          <a:noFill/>
          <a:ln w="9525">
            <a:solidFill>
              <a:schemeClr val="lt1">
                <a:lumMod val="95000"/>
                <a:alpha val="54000"/>
              </a:schemeClr>
            </a:solidFill>
          </a:ln>
          <a:effectLst/>
        </c:spPr>
        <c:txPr>
          <a:bodyPr rot="0" spcFirstLastPara="1" vertOverflow="ellipsis" vert="horz" wrap="square" anchor="ctr" anchorCtr="1"/>
          <a:lstStyle/>
          <a:p>
            <a:pPr rtl="0">
              <a:defRPr sz="1197" b="0" i="0" u="none" strike="noStrike" kern="1200" baseline="0">
                <a:solidFill>
                  <a:schemeClr val="lt1">
                    <a:lumMod val="85000"/>
                  </a:schemeClr>
                </a:solidFill>
                <a:latin typeface="+mn-lt"/>
                <a:ea typeface="+mn-ea"/>
                <a:cs typeface="+mn-cs"/>
              </a:defRPr>
            </a:pPr>
            <a:endParaRPr lang="es-CO"/>
          </a:p>
        </c:txPr>
      </c:dTable>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3">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9525" cap="flat" cmpd="sng" algn="ctr">
        <a:solidFill>
          <a:schemeClr val="lt1">
            <a:lumMod val="95000"/>
            <a:alpha val="10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9291DF-D75A-4303-98B5-4EB9E9219761}" type="doc">
      <dgm:prSet loTypeId="urn:microsoft.com/office/officeart/2005/8/layout/chevron2" loCatId="list" qsTypeId="urn:microsoft.com/office/officeart/2005/8/quickstyle/simple1" qsCatId="simple" csTypeId="urn:microsoft.com/office/officeart/2005/8/colors/accent1_4" csCatId="accent1" phldr="1"/>
      <dgm:spPr/>
    </dgm:pt>
    <dgm:pt modelId="{DF72BCF1-74D6-4A2E-8BB8-FCFB92917EAF}">
      <dgm:prSet phldrT="[Texto]"/>
      <dgm:spPr/>
      <dgm:t>
        <a:bodyPr/>
        <a:lstStyle/>
        <a:p>
          <a:r>
            <a:rPr lang="es-CO" dirty="0" smtClean="0"/>
            <a:t>1</a:t>
          </a:r>
          <a:endParaRPr lang="es-CO" dirty="0"/>
        </a:p>
      </dgm:t>
    </dgm:pt>
    <dgm:pt modelId="{41E2E975-F64D-42C3-BD1B-47C080C089C0}" type="parTrans" cxnId="{4FCE8B4B-C863-47D4-BBDE-219138CC671E}">
      <dgm:prSet/>
      <dgm:spPr/>
      <dgm:t>
        <a:bodyPr/>
        <a:lstStyle/>
        <a:p>
          <a:endParaRPr lang="es-CO"/>
        </a:p>
      </dgm:t>
    </dgm:pt>
    <dgm:pt modelId="{F5F01875-2357-42D7-BEC6-8B2AF4F97951}" type="sibTrans" cxnId="{4FCE8B4B-C863-47D4-BBDE-219138CC671E}">
      <dgm:prSet/>
      <dgm:spPr/>
      <dgm:t>
        <a:bodyPr/>
        <a:lstStyle/>
        <a:p>
          <a:endParaRPr lang="es-CO"/>
        </a:p>
      </dgm:t>
    </dgm:pt>
    <dgm:pt modelId="{8E0DABA6-09FA-4A3E-A84A-52C5D49E33DE}">
      <dgm:prSet phldrT="[Texto]"/>
      <dgm:spPr/>
      <dgm:t>
        <a:bodyPr/>
        <a:lstStyle/>
        <a:p>
          <a:r>
            <a:rPr lang="es-CO" dirty="0" smtClean="0"/>
            <a:t>2</a:t>
          </a:r>
          <a:endParaRPr lang="es-CO" dirty="0"/>
        </a:p>
      </dgm:t>
    </dgm:pt>
    <dgm:pt modelId="{0CE36AC6-D8ED-4FAD-97AC-C328097E3A4D}" type="parTrans" cxnId="{634BE71C-25F4-4393-B388-8B7F698FCC0A}">
      <dgm:prSet/>
      <dgm:spPr/>
      <dgm:t>
        <a:bodyPr/>
        <a:lstStyle/>
        <a:p>
          <a:endParaRPr lang="es-CO"/>
        </a:p>
      </dgm:t>
    </dgm:pt>
    <dgm:pt modelId="{1E796B66-BE76-4091-8085-2330497DDB29}" type="sibTrans" cxnId="{634BE71C-25F4-4393-B388-8B7F698FCC0A}">
      <dgm:prSet/>
      <dgm:spPr/>
      <dgm:t>
        <a:bodyPr/>
        <a:lstStyle/>
        <a:p>
          <a:endParaRPr lang="es-CO"/>
        </a:p>
      </dgm:t>
    </dgm:pt>
    <dgm:pt modelId="{0E481025-3671-412E-BFBE-765B378DC4F9}">
      <dgm:prSet phldrT="[Texto]"/>
      <dgm:spPr/>
      <dgm:t>
        <a:bodyPr/>
        <a:lstStyle/>
        <a:p>
          <a:r>
            <a:rPr lang="es-CO" dirty="0" smtClean="0"/>
            <a:t>3</a:t>
          </a:r>
          <a:endParaRPr lang="es-CO" dirty="0"/>
        </a:p>
      </dgm:t>
    </dgm:pt>
    <dgm:pt modelId="{10141C4D-0669-4C0C-A4D4-52C52A8777AC}" type="parTrans" cxnId="{B1C996B9-9E88-48F4-9AF4-6FEB61895DBC}">
      <dgm:prSet/>
      <dgm:spPr/>
      <dgm:t>
        <a:bodyPr/>
        <a:lstStyle/>
        <a:p>
          <a:endParaRPr lang="es-CO"/>
        </a:p>
      </dgm:t>
    </dgm:pt>
    <dgm:pt modelId="{A01BE554-ABF8-447A-9B86-8EB5055C03B9}" type="sibTrans" cxnId="{B1C996B9-9E88-48F4-9AF4-6FEB61895DBC}">
      <dgm:prSet/>
      <dgm:spPr/>
      <dgm:t>
        <a:bodyPr/>
        <a:lstStyle/>
        <a:p>
          <a:endParaRPr lang="es-CO"/>
        </a:p>
      </dgm:t>
    </dgm:pt>
    <dgm:pt modelId="{61E19F17-218A-4C92-A722-F291BFF10836}">
      <dgm:prSet/>
      <dgm:spPr/>
      <dgm:t>
        <a:bodyPr/>
        <a:lstStyle/>
        <a:p>
          <a:r>
            <a:rPr lang="es-CO" dirty="0" smtClean="0"/>
            <a:t>Oportunidad de la información</a:t>
          </a:r>
          <a:endParaRPr lang="es-CO" dirty="0"/>
        </a:p>
      </dgm:t>
    </dgm:pt>
    <dgm:pt modelId="{B2141311-C2CC-4DCF-A2A3-571D88110030}" type="parTrans" cxnId="{EF4B931F-2EE8-48CC-BFC1-C8942AB51C2D}">
      <dgm:prSet/>
      <dgm:spPr/>
      <dgm:t>
        <a:bodyPr/>
        <a:lstStyle/>
        <a:p>
          <a:endParaRPr lang="es-CO"/>
        </a:p>
      </dgm:t>
    </dgm:pt>
    <dgm:pt modelId="{97158E63-A86E-4701-B206-0A51B009836A}" type="sibTrans" cxnId="{EF4B931F-2EE8-48CC-BFC1-C8942AB51C2D}">
      <dgm:prSet/>
      <dgm:spPr/>
      <dgm:t>
        <a:bodyPr/>
        <a:lstStyle/>
        <a:p>
          <a:endParaRPr lang="es-CO"/>
        </a:p>
      </dgm:t>
    </dgm:pt>
    <dgm:pt modelId="{64C82E9C-43D1-4408-B524-8504BA53A865}">
      <dgm:prSet/>
      <dgm:spPr/>
      <dgm:t>
        <a:bodyPr/>
        <a:lstStyle/>
        <a:p>
          <a:r>
            <a:rPr lang="es-CO" dirty="0" smtClean="0"/>
            <a:t>Confiabilidad en los cálculos y herramientas</a:t>
          </a:r>
          <a:endParaRPr lang="es-CO" dirty="0"/>
        </a:p>
      </dgm:t>
    </dgm:pt>
    <dgm:pt modelId="{5AD4C2C8-67D3-406F-8657-BF7DA7FDE29A}" type="parTrans" cxnId="{D6123AA7-A7CF-41DF-BBBD-F76062643190}">
      <dgm:prSet/>
      <dgm:spPr/>
      <dgm:t>
        <a:bodyPr/>
        <a:lstStyle/>
        <a:p>
          <a:endParaRPr lang="es-CO"/>
        </a:p>
      </dgm:t>
    </dgm:pt>
    <dgm:pt modelId="{3F68231E-98FC-4723-83DA-77DABAEFBFD8}" type="sibTrans" cxnId="{D6123AA7-A7CF-41DF-BBBD-F76062643190}">
      <dgm:prSet/>
      <dgm:spPr/>
      <dgm:t>
        <a:bodyPr/>
        <a:lstStyle/>
        <a:p>
          <a:endParaRPr lang="es-CO"/>
        </a:p>
      </dgm:t>
    </dgm:pt>
    <dgm:pt modelId="{818E9981-E8D2-41BE-94BA-386C087C30AB}">
      <dgm:prSet/>
      <dgm:spPr/>
      <dgm:t>
        <a:bodyPr/>
        <a:lstStyle/>
        <a:p>
          <a:r>
            <a:rPr lang="es-CO" dirty="0" smtClean="0"/>
            <a:t>Comunicación estándar mediante gestión de consultas</a:t>
          </a:r>
          <a:endParaRPr lang="es-CO" dirty="0"/>
        </a:p>
      </dgm:t>
    </dgm:pt>
    <dgm:pt modelId="{12F3C5FA-EF81-498C-93C7-AD2450D3941C}" type="parTrans" cxnId="{39562F99-8ED5-4779-8A38-51A4381FCB8C}">
      <dgm:prSet/>
      <dgm:spPr/>
      <dgm:t>
        <a:bodyPr/>
        <a:lstStyle/>
        <a:p>
          <a:endParaRPr lang="es-CO"/>
        </a:p>
      </dgm:t>
    </dgm:pt>
    <dgm:pt modelId="{2F7FC408-50C2-4CCE-9CFA-700403618D03}" type="sibTrans" cxnId="{39562F99-8ED5-4779-8A38-51A4381FCB8C}">
      <dgm:prSet/>
      <dgm:spPr/>
      <dgm:t>
        <a:bodyPr/>
        <a:lstStyle/>
        <a:p>
          <a:endParaRPr lang="es-CO"/>
        </a:p>
      </dgm:t>
    </dgm:pt>
    <dgm:pt modelId="{C60A8B99-2AF9-459B-A02A-5610DF26D95D}">
      <dgm:prSet/>
      <dgm:spPr/>
      <dgm:t>
        <a:bodyPr/>
        <a:lstStyle/>
        <a:p>
          <a:r>
            <a:rPr lang="es-CO" dirty="0" smtClean="0"/>
            <a:t>4</a:t>
          </a:r>
          <a:endParaRPr lang="es-CO" dirty="0"/>
        </a:p>
      </dgm:t>
    </dgm:pt>
    <dgm:pt modelId="{23AD00F3-7821-4396-927E-340D7CF379A4}" type="parTrans" cxnId="{0DB2813A-2F0B-410C-A0C2-E967C07F29E0}">
      <dgm:prSet/>
      <dgm:spPr/>
      <dgm:t>
        <a:bodyPr/>
        <a:lstStyle/>
        <a:p>
          <a:endParaRPr lang="es-CO"/>
        </a:p>
      </dgm:t>
    </dgm:pt>
    <dgm:pt modelId="{AB66BC84-7F3C-4E66-9C88-1442BFD497E2}" type="sibTrans" cxnId="{0DB2813A-2F0B-410C-A0C2-E967C07F29E0}">
      <dgm:prSet/>
      <dgm:spPr/>
      <dgm:t>
        <a:bodyPr/>
        <a:lstStyle/>
        <a:p>
          <a:endParaRPr lang="es-CO"/>
        </a:p>
      </dgm:t>
    </dgm:pt>
    <dgm:pt modelId="{AD4E5A70-30DC-4386-85C7-4BE67A9C355C}">
      <dgm:prSet/>
      <dgm:spPr/>
      <dgm:t>
        <a:bodyPr/>
        <a:lstStyle/>
        <a:p>
          <a:r>
            <a:rPr lang="es-CO" dirty="0" smtClean="0"/>
            <a:t>5</a:t>
          </a:r>
          <a:endParaRPr lang="es-CO" dirty="0"/>
        </a:p>
      </dgm:t>
    </dgm:pt>
    <dgm:pt modelId="{EC57F511-8B12-4B3A-AC46-2A78466C8B75}" type="parTrans" cxnId="{B314A46C-2812-428B-A879-F828D052FA61}">
      <dgm:prSet/>
      <dgm:spPr/>
      <dgm:t>
        <a:bodyPr/>
        <a:lstStyle/>
        <a:p>
          <a:endParaRPr lang="es-CO"/>
        </a:p>
      </dgm:t>
    </dgm:pt>
    <dgm:pt modelId="{709B811D-1112-4E3C-81EF-F9AE812C014A}" type="sibTrans" cxnId="{B314A46C-2812-428B-A879-F828D052FA61}">
      <dgm:prSet/>
      <dgm:spPr/>
      <dgm:t>
        <a:bodyPr/>
        <a:lstStyle/>
        <a:p>
          <a:endParaRPr lang="es-CO"/>
        </a:p>
      </dgm:t>
    </dgm:pt>
    <dgm:pt modelId="{667C85B0-3E71-451B-8D78-8311C4275B01}">
      <dgm:prSet/>
      <dgm:spPr/>
      <dgm:t>
        <a:bodyPr/>
        <a:lstStyle/>
        <a:p>
          <a:r>
            <a:rPr lang="es-CO" dirty="0" smtClean="0"/>
            <a:t>6</a:t>
          </a:r>
          <a:endParaRPr lang="es-CO" dirty="0"/>
        </a:p>
      </dgm:t>
    </dgm:pt>
    <dgm:pt modelId="{E678AB3C-A23E-4D2E-8332-0733CF2E837B}" type="parTrans" cxnId="{95D80276-2554-4AE5-A7FC-67DC2C523838}">
      <dgm:prSet/>
      <dgm:spPr/>
      <dgm:t>
        <a:bodyPr/>
        <a:lstStyle/>
        <a:p>
          <a:endParaRPr lang="es-CO"/>
        </a:p>
      </dgm:t>
    </dgm:pt>
    <dgm:pt modelId="{277BEAC0-21FD-48B0-8B4A-33FD80E5E9C2}" type="sibTrans" cxnId="{95D80276-2554-4AE5-A7FC-67DC2C523838}">
      <dgm:prSet/>
      <dgm:spPr/>
      <dgm:t>
        <a:bodyPr/>
        <a:lstStyle/>
        <a:p>
          <a:endParaRPr lang="es-CO"/>
        </a:p>
      </dgm:t>
    </dgm:pt>
    <dgm:pt modelId="{627CFFCA-1B9F-43DF-BE99-452244075100}">
      <dgm:prSet/>
      <dgm:spPr/>
      <dgm:t>
        <a:bodyPr/>
        <a:lstStyle/>
        <a:p>
          <a:r>
            <a:rPr lang="es-CO" dirty="0" smtClean="0"/>
            <a:t>Reducción en el gasto de procesamiento de la información</a:t>
          </a:r>
          <a:endParaRPr lang="es-CO" dirty="0"/>
        </a:p>
      </dgm:t>
    </dgm:pt>
    <dgm:pt modelId="{FD8C1E6C-515F-4DD0-8FD4-3BDF49A87F7A}" type="parTrans" cxnId="{7542F88D-3781-4114-9DD9-AFDFC20BF9C4}">
      <dgm:prSet/>
      <dgm:spPr/>
      <dgm:t>
        <a:bodyPr/>
        <a:lstStyle/>
        <a:p>
          <a:endParaRPr lang="es-CO"/>
        </a:p>
      </dgm:t>
    </dgm:pt>
    <dgm:pt modelId="{5DECF734-B01D-4DC9-BA1A-4ECDF486AAB3}" type="sibTrans" cxnId="{7542F88D-3781-4114-9DD9-AFDFC20BF9C4}">
      <dgm:prSet/>
      <dgm:spPr/>
      <dgm:t>
        <a:bodyPr/>
        <a:lstStyle/>
        <a:p>
          <a:endParaRPr lang="es-CO"/>
        </a:p>
      </dgm:t>
    </dgm:pt>
    <dgm:pt modelId="{EA4F64A4-C33E-40DC-8191-91484228BA0D}">
      <dgm:prSet/>
      <dgm:spPr/>
      <dgm:t>
        <a:bodyPr/>
        <a:lstStyle/>
        <a:p>
          <a:r>
            <a:rPr lang="es-CO" dirty="0" smtClean="0"/>
            <a:t>Reducción del tiempo de ejecución de reportes y toma de decisiones.</a:t>
          </a:r>
          <a:endParaRPr lang="es-CO" dirty="0"/>
        </a:p>
      </dgm:t>
    </dgm:pt>
    <dgm:pt modelId="{37ACB74D-44D1-480B-AFDF-5EB08B7A26CC}" type="parTrans" cxnId="{A103C3A5-671B-426B-A7BF-9E8BA71C41B6}">
      <dgm:prSet/>
      <dgm:spPr/>
      <dgm:t>
        <a:bodyPr/>
        <a:lstStyle/>
        <a:p>
          <a:endParaRPr lang="es-CO"/>
        </a:p>
      </dgm:t>
    </dgm:pt>
    <dgm:pt modelId="{ED4456C1-69F0-4434-86B5-09C51AB8E5BC}" type="sibTrans" cxnId="{A103C3A5-671B-426B-A7BF-9E8BA71C41B6}">
      <dgm:prSet/>
      <dgm:spPr/>
      <dgm:t>
        <a:bodyPr/>
        <a:lstStyle/>
        <a:p>
          <a:endParaRPr lang="es-CO"/>
        </a:p>
      </dgm:t>
    </dgm:pt>
    <dgm:pt modelId="{CDD617C2-4DA8-49F7-B7B1-9E1C4C21C961}">
      <dgm:prSet/>
      <dgm:spPr/>
      <dgm:t>
        <a:bodyPr/>
        <a:lstStyle/>
        <a:p>
          <a:r>
            <a:rPr lang="es-CO" dirty="0" smtClean="0"/>
            <a:t>Incremento en la capacidad de análisis de la data.</a:t>
          </a:r>
          <a:endParaRPr lang="es-CO" dirty="0"/>
        </a:p>
      </dgm:t>
    </dgm:pt>
    <dgm:pt modelId="{3FABA069-F5D4-4FC3-91EA-CEBA33399390}" type="parTrans" cxnId="{C4D0AA7D-858A-4F96-A589-9583B6F0DBF1}">
      <dgm:prSet/>
      <dgm:spPr/>
      <dgm:t>
        <a:bodyPr/>
        <a:lstStyle/>
        <a:p>
          <a:endParaRPr lang="es-CO"/>
        </a:p>
      </dgm:t>
    </dgm:pt>
    <dgm:pt modelId="{421CC2A8-7502-4AFA-BA7D-E8D8D4810B58}" type="sibTrans" cxnId="{C4D0AA7D-858A-4F96-A589-9583B6F0DBF1}">
      <dgm:prSet/>
      <dgm:spPr/>
      <dgm:t>
        <a:bodyPr/>
        <a:lstStyle/>
        <a:p>
          <a:endParaRPr lang="es-CO"/>
        </a:p>
      </dgm:t>
    </dgm:pt>
    <dgm:pt modelId="{EE64D651-E578-4DE9-9D4B-1CE2A030984D}" type="pres">
      <dgm:prSet presAssocID="{1F9291DF-D75A-4303-98B5-4EB9E9219761}" presName="linearFlow" presStyleCnt="0">
        <dgm:presLayoutVars>
          <dgm:dir/>
          <dgm:animLvl val="lvl"/>
          <dgm:resizeHandles val="exact"/>
        </dgm:presLayoutVars>
      </dgm:prSet>
      <dgm:spPr/>
    </dgm:pt>
    <dgm:pt modelId="{B7390BB5-800A-44BE-B20F-FC631518CAEF}" type="pres">
      <dgm:prSet presAssocID="{DF72BCF1-74D6-4A2E-8BB8-FCFB92917EAF}" presName="composite" presStyleCnt="0"/>
      <dgm:spPr/>
    </dgm:pt>
    <dgm:pt modelId="{19129EEC-A1FE-4194-9EEA-50F8A0033124}" type="pres">
      <dgm:prSet presAssocID="{DF72BCF1-74D6-4A2E-8BB8-FCFB92917EAF}" presName="parentText" presStyleLbl="alignNode1" presStyleIdx="0" presStyleCnt="6">
        <dgm:presLayoutVars>
          <dgm:chMax val="1"/>
          <dgm:bulletEnabled val="1"/>
        </dgm:presLayoutVars>
      </dgm:prSet>
      <dgm:spPr/>
    </dgm:pt>
    <dgm:pt modelId="{7C47F886-B2CB-471B-8BA5-CA6623ECC5EE}" type="pres">
      <dgm:prSet presAssocID="{DF72BCF1-74D6-4A2E-8BB8-FCFB92917EAF}" presName="descendantText" presStyleLbl="alignAcc1" presStyleIdx="0" presStyleCnt="6" custLinFactNeighborX="90906" custLinFactNeighborY="-5943">
        <dgm:presLayoutVars>
          <dgm:bulletEnabled val="1"/>
        </dgm:presLayoutVars>
      </dgm:prSet>
      <dgm:spPr/>
      <dgm:t>
        <a:bodyPr/>
        <a:lstStyle/>
        <a:p>
          <a:endParaRPr lang="es-CO"/>
        </a:p>
      </dgm:t>
    </dgm:pt>
    <dgm:pt modelId="{897A1062-C207-46AB-A1B6-8E803E3F1182}" type="pres">
      <dgm:prSet presAssocID="{F5F01875-2357-42D7-BEC6-8B2AF4F97951}" presName="sp" presStyleCnt="0"/>
      <dgm:spPr/>
    </dgm:pt>
    <dgm:pt modelId="{C8DB87BA-ED2D-4B2C-92D5-2F11A3CBF4C8}" type="pres">
      <dgm:prSet presAssocID="{8E0DABA6-09FA-4A3E-A84A-52C5D49E33DE}" presName="composite" presStyleCnt="0"/>
      <dgm:spPr/>
    </dgm:pt>
    <dgm:pt modelId="{2B280BCD-5D32-4F96-A7F7-CF485EB4BBAF}" type="pres">
      <dgm:prSet presAssocID="{8E0DABA6-09FA-4A3E-A84A-52C5D49E33DE}" presName="parentText" presStyleLbl="alignNode1" presStyleIdx="1" presStyleCnt="6">
        <dgm:presLayoutVars>
          <dgm:chMax val="1"/>
          <dgm:bulletEnabled val="1"/>
        </dgm:presLayoutVars>
      </dgm:prSet>
      <dgm:spPr/>
    </dgm:pt>
    <dgm:pt modelId="{80D962DC-E798-40D8-B6B6-BD14A78F15FD}" type="pres">
      <dgm:prSet presAssocID="{8E0DABA6-09FA-4A3E-A84A-52C5D49E33DE}" presName="descendantText" presStyleLbl="alignAcc1" presStyleIdx="1" presStyleCnt="6">
        <dgm:presLayoutVars>
          <dgm:bulletEnabled val="1"/>
        </dgm:presLayoutVars>
      </dgm:prSet>
      <dgm:spPr/>
    </dgm:pt>
    <dgm:pt modelId="{BBF632E9-619D-4B8C-B4BD-5F2E187B891B}" type="pres">
      <dgm:prSet presAssocID="{1E796B66-BE76-4091-8085-2330497DDB29}" presName="sp" presStyleCnt="0"/>
      <dgm:spPr/>
    </dgm:pt>
    <dgm:pt modelId="{A0DCD01C-1609-400B-B141-CD01B4AD3F58}" type="pres">
      <dgm:prSet presAssocID="{0E481025-3671-412E-BFBE-765B378DC4F9}" presName="composite" presStyleCnt="0"/>
      <dgm:spPr/>
    </dgm:pt>
    <dgm:pt modelId="{6AC71B0E-6805-4A39-BE22-CD6301723B2E}" type="pres">
      <dgm:prSet presAssocID="{0E481025-3671-412E-BFBE-765B378DC4F9}" presName="parentText" presStyleLbl="alignNode1" presStyleIdx="2" presStyleCnt="6">
        <dgm:presLayoutVars>
          <dgm:chMax val="1"/>
          <dgm:bulletEnabled val="1"/>
        </dgm:presLayoutVars>
      </dgm:prSet>
      <dgm:spPr/>
      <dgm:t>
        <a:bodyPr/>
        <a:lstStyle/>
        <a:p>
          <a:endParaRPr lang="es-CO"/>
        </a:p>
      </dgm:t>
    </dgm:pt>
    <dgm:pt modelId="{7A469E3C-3F76-4F72-8000-FC018B3A84CE}" type="pres">
      <dgm:prSet presAssocID="{0E481025-3671-412E-BFBE-765B378DC4F9}" presName="descendantText" presStyleLbl="alignAcc1" presStyleIdx="2" presStyleCnt="6">
        <dgm:presLayoutVars>
          <dgm:bulletEnabled val="1"/>
        </dgm:presLayoutVars>
      </dgm:prSet>
      <dgm:spPr/>
      <dgm:t>
        <a:bodyPr/>
        <a:lstStyle/>
        <a:p>
          <a:endParaRPr lang="es-CO"/>
        </a:p>
      </dgm:t>
    </dgm:pt>
    <dgm:pt modelId="{6D2BE2C5-D4DE-45C7-8E77-94E61A100578}" type="pres">
      <dgm:prSet presAssocID="{A01BE554-ABF8-447A-9B86-8EB5055C03B9}" presName="sp" presStyleCnt="0"/>
      <dgm:spPr/>
    </dgm:pt>
    <dgm:pt modelId="{9A5087ED-BDAB-412A-9C18-DA7AC9D6BFB7}" type="pres">
      <dgm:prSet presAssocID="{C60A8B99-2AF9-459B-A02A-5610DF26D95D}" presName="composite" presStyleCnt="0"/>
      <dgm:spPr/>
    </dgm:pt>
    <dgm:pt modelId="{FB0DC30F-CAFA-4128-8401-96911213C96F}" type="pres">
      <dgm:prSet presAssocID="{C60A8B99-2AF9-459B-A02A-5610DF26D95D}" presName="parentText" presStyleLbl="alignNode1" presStyleIdx="3" presStyleCnt="6">
        <dgm:presLayoutVars>
          <dgm:chMax val="1"/>
          <dgm:bulletEnabled val="1"/>
        </dgm:presLayoutVars>
      </dgm:prSet>
      <dgm:spPr/>
    </dgm:pt>
    <dgm:pt modelId="{E41F7FE4-2E03-4875-8512-001203A06C54}" type="pres">
      <dgm:prSet presAssocID="{C60A8B99-2AF9-459B-A02A-5610DF26D95D}" presName="descendantText" presStyleLbl="alignAcc1" presStyleIdx="3" presStyleCnt="6">
        <dgm:presLayoutVars>
          <dgm:bulletEnabled val="1"/>
        </dgm:presLayoutVars>
      </dgm:prSet>
      <dgm:spPr/>
    </dgm:pt>
    <dgm:pt modelId="{2CF47B9C-7741-47AD-A630-7B138F2FED3A}" type="pres">
      <dgm:prSet presAssocID="{AB66BC84-7F3C-4E66-9C88-1442BFD497E2}" presName="sp" presStyleCnt="0"/>
      <dgm:spPr/>
    </dgm:pt>
    <dgm:pt modelId="{23EB63EA-7050-4D3F-A9AE-6A4BEF122B8D}" type="pres">
      <dgm:prSet presAssocID="{AD4E5A70-30DC-4386-85C7-4BE67A9C355C}" presName="composite" presStyleCnt="0"/>
      <dgm:spPr/>
    </dgm:pt>
    <dgm:pt modelId="{E469F7CB-49A4-4B7F-AA06-9A9FF9255118}" type="pres">
      <dgm:prSet presAssocID="{AD4E5A70-30DC-4386-85C7-4BE67A9C355C}" presName="parentText" presStyleLbl="alignNode1" presStyleIdx="4" presStyleCnt="6">
        <dgm:presLayoutVars>
          <dgm:chMax val="1"/>
          <dgm:bulletEnabled val="1"/>
        </dgm:presLayoutVars>
      </dgm:prSet>
      <dgm:spPr/>
    </dgm:pt>
    <dgm:pt modelId="{4886C0E7-C878-4366-8D9F-D147898C7CD3}" type="pres">
      <dgm:prSet presAssocID="{AD4E5A70-30DC-4386-85C7-4BE67A9C355C}" presName="descendantText" presStyleLbl="alignAcc1" presStyleIdx="4" presStyleCnt="6">
        <dgm:presLayoutVars>
          <dgm:bulletEnabled val="1"/>
        </dgm:presLayoutVars>
      </dgm:prSet>
      <dgm:spPr/>
      <dgm:t>
        <a:bodyPr/>
        <a:lstStyle/>
        <a:p>
          <a:endParaRPr lang="es-CO"/>
        </a:p>
      </dgm:t>
    </dgm:pt>
    <dgm:pt modelId="{3DAF522C-BE54-4704-AC5A-22516B2F81CF}" type="pres">
      <dgm:prSet presAssocID="{709B811D-1112-4E3C-81EF-F9AE812C014A}" presName="sp" presStyleCnt="0"/>
      <dgm:spPr/>
    </dgm:pt>
    <dgm:pt modelId="{3CB126FF-7B80-42A4-B227-353FB637FBBB}" type="pres">
      <dgm:prSet presAssocID="{667C85B0-3E71-451B-8D78-8311C4275B01}" presName="composite" presStyleCnt="0"/>
      <dgm:spPr/>
    </dgm:pt>
    <dgm:pt modelId="{E95EECB1-A8B2-4E73-BE71-BF0FF26A0BB4}" type="pres">
      <dgm:prSet presAssocID="{667C85B0-3E71-451B-8D78-8311C4275B01}" presName="parentText" presStyleLbl="alignNode1" presStyleIdx="5" presStyleCnt="6">
        <dgm:presLayoutVars>
          <dgm:chMax val="1"/>
          <dgm:bulletEnabled val="1"/>
        </dgm:presLayoutVars>
      </dgm:prSet>
      <dgm:spPr/>
    </dgm:pt>
    <dgm:pt modelId="{D7C90151-E85B-41C1-B389-4D8415072BEE}" type="pres">
      <dgm:prSet presAssocID="{667C85B0-3E71-451B-8D78-8311C4275B01}" presName="descendantText" presStyleLbl="alignAcc1" presStyleIdx="5" presStyleCnt="6">
        <dgm:presLayoutVars>
          <dgm:bulletEnabled val="1"/>
        </dgm:presLayoutVars>
      </dgm:prSet>
      <dgm:spPr/>
      <dgm:t>
        <a:bodyPr/>
        <a:lstStyle/>
        <a:p>
          <a:endParaRPr lang="es-CO"/>
        </a:p>
      </dgm:t>
    </dgm:pt>
  </dgm:ptLst>
  <dgm:cxnLst>
    <dgm:cxn modelId="{EE9682FB-FAB9-45ED-A410-1E4A5EF2348B}" type="presOf" srcId="{DF72BCF1-74D6-4A2E-8BB8-FCFB92917EAF}" destId="{19129EEC-A1FE-4194-9EEA-50F8A0033124}" srcOrd="0" destOrd="0" presId="urn:microsoft.com/office/officeart/2005/8/layout/chevron2"/>
    <dgm:cxn modelId="{D6123AA7-A7CF-41DF-BBBD-F76062643190}" srcId="{8E0DABA6-09FA-4A3E-A84A-52C5D49E33DE}" destId="{64C82E9C-43D1-4408-B524-8504BA53A865}" srcOrd="0" destOrd="0" parTransId="{5AD4C2C8-67D3-406F-8657-BF7DA7FDE29A}" sibTransId="{3F68231E-98FC-4723-83DA-77DABAEFBFD8}"/>
    <dgm:cxn modelId="{A103C3A5-671B-426B-A7BF-9E8BA71C41B6}" srcId="{AD4E5A70-30DC-4386-85C7-4BE67A9C355C}" destId="{EA4F64A4-C33E-40DC-8191-91484228BA0D}" srcOrd="0" destOrd="0" parTransId="{37ACB74D-44D1-480B-AFDF-5EB08B7A26CC}" sibTransId="{ED4456C1-69F0-4434-86B5-09C51AB8E5BC}"/>
    <dgm:cxn modelId="{0DB2813A-2F0B-410C-A0C2-E967C07F29E0}" srcId="{1F9291DF-D75A-4303-98B5-4EB9E9219761}" destId="{C60A8B99-2AF9-459B-A02A-5610DF26D95D}" srcOrd="3" destOrd="0" parTransId="{23AD00F3-7821-4396-927E-340D7CF379A4}" sibTransId="{AB66BC84-7F3C-4E66-9C88-1442BFD497E2}"/>
    <dgm:cxn modelId="{B0F26CC2-5963-44C1-898D-73A7FD9EF061}" type="presOf" srcId="{627CFFCA-1B9F-43DF-BE99-452244075100}" destId="{E41F7FE4-2E03-4875-8512-001203A06C54}" srcOrd="0" destOrd="0" presId="urn:microsoft.com/office/officeart/2005/8/layout/chevron2"/>
    <dgm:cxn modelId="{C85ADE2A-1F73-4D8A-BBEE-4BED00E5B45E}" type="presOf" srcId="{0E481025-3671-412E-BFBE-765B378DC4F9}" destId="{6AC71B0E-6805-4A39-BE22-CD6301723B2E}" srcOrd="0" destOrd="0" presId="urn:microsoft.com/office/officeart/2005/8/layout/chevron2"/>
    <dgm:cxn modelId="{7336F388-E50A-4F28-BFC2-ED7ADE823098}" type="presOf" srcId="{AD4E5A70-30DC-4386-85C7-4BE67A9C355C}" destId="{E469F7CB-49A4-4B7F-AA06-9A9FF9255118}" srcOrd="0" destOrd="0" presId="urn:microsoft.com/office/officeart/2005/8/layout/chevron2"/>
    <dgm:cxn modelId="{634BE71C-25F4-4393-B388-8B7F698FCC0A}" srcId="{1F9291DF-D75A-4303-98B5-4EB9E9219761}" destId="{8E0DABA6-09FA-4A3E-A84A-52C5D49E33DE}" srcOrd="1" destOrd="0" parTransId="{0CE36AC6-D8ED-4FAD-97AC-C328097E3A4D}" sibTransId="{1E796B66-BE76-4091-8085-2330497DDB29}"/>
    <dgm:cxn modelId="{A5CEEB70-3C0A-415A-8997-DD7DA9C91E18}" type="presOf" srcId="{8E0DABA6-09FA-4A3E-A84A-52C5D49E33DE}" destId="{2B280BCD-5D32-4F96-A7F7-CF485EB4BBAF}" srcOrd="0" destOrd="0" presId="urn:microsoft.com/office/officeart/2005/8/layout/chevron2"/>
    <dgm:cxn modelId="{F01AB99C-DBA0-4C47-9495-7F650F79F9E9}" type="presOf" srcId="{C60A8B99-2AF9-459B-A02A-5610DF26D95D}" destId="{FB0DC30F-CAFA-4128-8401-96911213C96F}" srcOrd="0" destOrd="0" presId="urn:microsoft.com/office/officeart/2005/8/layout/chevron2"/>
    <dgm:cxn modelId="{4FCE8B4B-C863-47D4-BBDE-219138CC671E}" srcId="{1F9291DF-D75A-4303-98B5-4EB9E9219761}" destId="{DF72BCF1-74D6-4A2E-8BB8-FCFB92917EAF}" srcOrd="0" destOrd="0" parTransId="{41E2E975-F64D-42C3-BD1B-47C080C089C0}" sibTransId="{F5F01875-2357-42D7-BEC6-8B2AF4F97951}"/>
    <dgm:cxn modelId="{51A1E41F-BF17-4569-A1DD-7200875EFA2B}" type="presOf" srcId="{CDD617C2-4DA8-49F7-B7B1-9E1C4C21C961}" destId="{D7C90151-E85B-41C1-B389-4D8415072BEE}" srcOrd="0" destOrd="0" presId="urn:microsoft.com/office/officeart/2005/8/layout/chevron2"/>
    <dgm:cxn modelId="{B1C996B9-9E88-48F4-9AF4-6FEB61895DBC}" srcId="{1F9291DF-D75A-4303-98B5-4EB9E9219761}" destId="{0E481025-3671-412E-BFBE-765B378DC4F9}" srcOrd="2" destOrd="0" parTransId="{10141C4D-0669-4C0C-A4D4-52C52A8777AC}" sibTransId="{A01BE554-ABF8-447A-9B86-8EB5055C03B9}"/>
    <dgm:cxn modelId="{7542F88D-3781-4114-9DD9-AFDFC20BF9C4}" srcId="{C60A8B99-2AF9-459B-A02A-5610DF26D95D}" destId="{627CFFCA-1B9F-43DF-BE99-452244075100}" srcOrd="0" destOrd="0" parTransId="{FD8C1E6C-515F-4DD0-8FD4-3BDF49A87F7A}" sibTransId="{5DECF734-B01D-4DC9-BA1A-4ECDF486AAB3}"/>
    <dgm:cxn modelId="{CE2194A2-10AD-4EE8-A65E-4265B7C50AA2}" type="presOf" srcId="{667C85B0-3E71-451B-8D78-8311C4275B01}" destId="{E95EECB1-A8B2-4E73-BE71-BF0FF26A0BB4}" srcOrd="0" destOrd="0" presId="urn:microsoft.com/office/officeart/2005/8/layout/chevron2"/>
    <dgm:cxn modelId="{C4D0AA7D-858A-4F96-A589-9583B6F0DBF1}" srcId="{667C85B0-3E71-451B-8D78-8311C4275B01}" destId="{CDD617C2-4DA8-49F7-B7B1-9E1C4C21C961}" srcOrd="0" destOrd="0" parTransId="{3FABA069-F5D4-4FC3-91EA-CEBA33399390}" sibTransId="{421CC2A8-7502-4AFA-BA7D-E8D8D4810B58}"/>
    <dgm:cxn modelId="{AC6A453E-56C4-4BF6-B3A6-19D892ED7B5B}" type="presOf" srcId="{1F9291DF-D75A-4303-98B5-4EB9E9219761}" destId="{EE64D651-E578-4DE9-9D4B-1CE2A030984D}" srcOrd="0" destOrd="0" presId="urn:microsoft.com/office/officeart/2005/8/layout/chevron2"/>
    <dgm:cxn modelId="{E58D6522-A3D9-4E5E-B6F5-F83657D22DCB}" type="presOf" srcId="{EA4F64A4-C33E-40DC-8191-91484228BA0D}" destId="{4886C0E7-C878-4366-8D9F-D147898C7CD3}" srcOrd="0" destOrd="0" presId="urn:microsoft.com/office/officeart/2005/8/layout/chevron2"/>
    <dgm:cxn modelId="{95D80276-2554-4AE5-A7FC-67DC2C523838}" srcId="{1F9291DF-D75A-4303-98B5-4EB9E9219761}" destId="{667C85B0-3E71-451B-8D78-8311C4275B01}" srcOrd="5" destOrd="0" parTransId="{E678AB3C-A23E-4D2E-8332-0733CF2E837B}" sibTransId="{277BEAC0-21FD-48B0-8B4A-33FD80E5E9C2}"/>
    <dgm:cxn modelId="{39562F99-8ED5-4779-8A38-51A4381FCB8C}" srcId="{0E481025-3671-412E-BFBE-765B378DC4F9}" destId="{818E9981-E8D2-41BE-94BA-386C087C30AB}" srcOrd="0" destOrd="0" parTransId="{12F3C5FA-EF81-498C-93C7-AD2450D3941C}" sibTransId="{2F7FC408-50C2-4CCE-9CFA-700403618D03}"/>
    <dgm:cxn modelId="{1213362C-89A7-44BC-A5D8-71214CFB8341}" type="presOf" srcId="{64C82E9C-43D1-4408-B524-8504BA53A865}" destId="{80D962DC-E798-40D8-B6B6-BD14A78F15FD}" srcOrd="0" destOrd="0" presId="urn:microsoft.com/office/officeart/2005/8/layout/chevron2"/>
    <dgm:cxn modelId="{EF4B931F-2EE8-48CC-BFC1-C8942AB51C2D}" srcId="{DF72BCF1-74D6-4A2E-8BB8-FCFB92917EAF}" destId="{61E19F17-218A-4C92-A722-F291BFF10836}" srcOrd="0" destOrd="0" parTransId="{B2141311-C2CC-4DCF-A2A3-571D88110030}" sibTransId="{97158E63-A86E-4701-B206-0A51B009836A}"/>
    <dgm:cxn modelId="{B314A46C-2812-428B-A879-F828D052FA61}" srcId="{1F9291DF-D75A-4303-98B5-4EB9E9219761}" destId="{AD4E5A70-30DC-4386-85C7-4BE67A9C355C}" srcOrd="4" destOrd="0" parTransId="{EC57F511-8B12-4B3A-AC46-2A78466C8B75}" sibTransId="{709B811D-1112-4E3C-81EF-F9AE812C014A}"/>
    <dgm:cxn modelId="{BF1DAA7C-644B-4DD1-80BB-B29B5232A6ED}" type="presOf" srcId="{818E9981-E8D2-41BE-94BA-386C087C30AB}" destId="{7A469E3C-3F76-4F72-8000-FC018B3A84CE}" srcOrd="0" destOrd="0" presId="urn:microsoft.com/office/officeart/2005/8/layout/chevron2"/>
    <dgm:cxn modelId="{EFF009DE-7592-4A58-AE23-6C8A5EF5CDAA}" type="presOf" srcId="{61E19F17-218A-4C92-A722-F291BFF10836}" destId="{7C47F886-B2CB-471B-8BA5-CA6623ECC5EE}" srcOrd="0" destOrd="0" presId="urn:microsoft.com/office/officeart/2005/8/layout/chevron2"/>
    <dgm:cxn modelId="{A42D1340-5EED-4D02-BE5D-5AD87FF7226F}" type="presParOf" srcId="{EE64D651-E578-4DE9-9D4B-1CE2A030984D}" destId="{B7390BB5-800A-44BE-B20F-FC631518CAEF}" srcOrd="0" destOrd="0" presId="urn:microsoft.com/office/officeart/2005/8/layout/chevron2"/>
    <dgm:cxn modelId="{A7053EED-3153-4097-9CA3-25E73A5C33E5}" type="presParOf" srcId="{B7390BB5-800A-44BE-B20F-FC631518CAEF}" destId="{19129EEC-A1FE-4194-9EEA-50F8A0033124}" srcOrd="0" destOrd="0" presId="urn:microsoft.com/office/officeart/2005/8/layout/chevron2"/>
    <dgm:cxn modelId="{376764C8-E0A2-4338-9F9C-30361B83F746}" type="presParOf" srcId="{B7390BB5-800A-44BE-B20F-FC631518CAEF}" destId="{7C47F886-B2CB-471B-8BA5-CA6623ECC5EE}" srcOrd="1" destOrd="0" presId="urn:microsoft.com/office/officeart/2005/8/layout/chevron2"/>
    <dgm:cxn modelId="{76EDAB2A-B8F9-4B77-A9B1-640C01BF93B1}" type="presParOf" srcId="{EE64D651-E578-4DE9-9D4B-1CE2A030984D}" destId="{897A1062-C207-46AB-A1B6-8E803E3F1182}" srcOrd="1" destOrd="0" presId="urn:microsoft.com/office/officeart/2005/8/layout/chevron2"/>
    <dgm:cxn modelId="{0EECA313-8A4A-4564-A60A-DC57830219D8}" type="presParOf" srcId="{EE64D651-E578-4DE9-9D4B-1CE2A030984D}" destId="{C8DB87BA-ED2D-4B2C-92D5-2F11A3CBF4C8}" srcOrd="2" destOrd="0" presId="urn:microsoft.com/office/officeart/2005/8/layout/chevron2"/>
    <dgm:cxn modelId="{A753E86C-F882-4D23-B547-038DA992B8DD}" type="presParOf" srcId="{C8DB87BA-ED2D-4B2C-92D5-2F11A3CBF4C8}" destId="{2B280BCD-5D32-4F96-A7F7-CF485EB4BBAF}" srcOrd="0" destOrd="0" presId="urn:microsoft.com/office/officeart/2005/8/layout/chevron2"/>
    <dgm:cxn modelId="{1CB71893-70EC-4E7B-A957-4A6860C03443}" type="presParOf" srcId="{C8DB87BA-ED2D-4B2C-92D5-2F11A3CBF4C8}" destId="{80D962DC-E798-40D8-B6B6-BD14A78F15FD}" srcOrd="1" destOrd="0" presId="urn:microsoft.com/office/officeart/2005/8/layout/chevron2"/>
    <dgm:cxn modelId="{F6DDB40A-BB7A-455C-8BD4-EC90027E9E52}" type="presParOf" srcId="{EE64D651-E578-4DE9-9D4B-1CE2A030984D}" destId="{BBF632E9-619D-4B8C-B4BD-5F2E187B891B}" srcOrd="3" destOrd="0" presId="urn:microsoft.com/office/officeart/2005/8/layout/chevron2"/>
    <dgm:cxn modelId="{AC98714E-B0BC-4B06-9882-39821F7F98EA}" type="presParOf" srcId="{EE64D651-E578-4DE9-9D4B-1CE2A030984D}" destId="{A0DCD01C-1609-400B-B141-CD01B4AD3F58}" srcOrd="4" destOrd="0" presId="urn:microsoft.com/office/officeart/2005/8/layout/chevron2"/>
    <dgm:cxn modelId="{CF3474E9-A7C2-4FE0-B0EC-4C82A9C60FAA}" type="presParOf" srcId="{A0DCD01C-1609-400B-B141-CD01B4AD3F58}" destId="{6AC71B0E-6805-4A39-BE22-CD6301723B2E}" srcOrd="0" destOrd="0" presId="urn:microsoft.com/office/officeart/2005/8/layout/chevron2"/>
    <dgm:cxn modelId="{8924430C-6E3B-49B9-94A9-11C8BFD179AC}" type="presParOf" srcId="{A0DCD01C-1609-400B-B141-CD01B4AD3F58}" destId="{7A469E3C-3F76-4F72-8000-FC018B3A84CE}" srcOrd="1" destOrd="0" presId="urn:microsoft.com/office/officeart/2005/8/layout/chevron2"/>
    <dgm:cxn modelId="{F4D7EF78-6CB3-4142-A822-7F1B3A8F385F}" type="presParOf" srcId="{EE64D651-E578-4DE9-9D4B-1CE2A030984D}" destId="{6D2BE2C5-D4DE-45C7-8E77-94E61A100578}" srcOrd="5" destOrd="0" presId="urn:microsoft.com/office/officeart/2005/8/layout/chevron2"/>
    <dgm:cxn modelId="{DA94B2DC-A255-43CE-87E8-1995C710C79B}" type="presParOf" srcId="{EE64D651-E578-4DE9-9D4B-1CE2A030984D}" destId="{9A5087ED-BDAB-412A-9C18-DA7AC9D6BFB7}" srcOrd="6" destOrd="0" presId="urn:microsoft.com/office/officeart/2005/8/layout/chevron2"/>
    <dgm:cxn modelId="{FB4D71E9-E6EE-4B53-B251-07DCFC2694A5}" type="presParOf" srcId="{9A5087ED-BDAB-412A-9C18-DA7AC9D6BFB7}" destId="{FB0DC30F-CAFA-4128-8401-96911213C96F}" srcOrd="0" destOrd="0" presId="urn:microsoft.com/office/officeart/2005/8/layout/chevron2"/>
    <dgm:cxn modelId="{1C6E3259-CF91-435E-87F9-DA43851ED9B1}" type="presParOf" srcId="{9A5087ED-BDAB-412A-9C18-DA7AC9D6BFB7}" destId="{E41F7FE4-2E03-4875-8512-001203A06C54}" srcOrd="1" destOrd="0" presId="urn:microsoft.com/office/officeart/2005/8/layout/chevron2"/>
    <dgm:cxn modelId="{5C50B74A-9408-48CA-AFAB-336D09C27631}" type="presParOf" srcId="{EE64D651-E578-4DE9-9D4B-1CE2A030984D}" destId="{2CF47B9C-7741-47AD-A630-7B138F2FED3A}" srcOrd="7" destOrd="0" presId="urn:microsoft.com/office/officeart/2005/8/layout/chevron2"/>
    <dgm:cxn modelId="{C091C615-9927-4B4B-A0CA-A366917F8456}" type="presParOf" srcId="{EE64D651-E578-4DE9-9D4B-1CE2A030984D}" destId="{23EB63EA-7050-4D3F-A9AE-6A4BEF122B8D}" srcOrd="8" destOrd="0" presId="urn:microsoft.com/office/officeart/2005/8/layout/chevron2"/>
    <dgm:cxn modelId="{6DC5F517-5FB3-428A-8365-E37F94E2EC15}" type="presParOf" srcId="{23EB63EA-7050-4D3F-A9AE-6A4BEF122B8D}" destId="{E469F7CB-49A4-4B7F-AA06-9A9FF9255118}" srcOrd="0" destOrd="0" presId="urn:microsoft.com/office/officeart/2005/8/layout/chevron2"/>
    <dgm:cxn modelId="{EA6BD257-E697-481E-80AB-0133E4FDCDE0}" type="presParOf" srcId="{23EB63EA-7050-4D3F-A9AE-6A4BEF122B8D}" destId="{4886C0E7-C878-4366-8D9F-D147898C7CD3}" srcOrd="1" destOrd="0" presId="urn:microsoft.com/office/officeart/2005/8/layout/chevron2"/>
    <dgm:cxn modelId="{D37F1316-A54A-447D-AFA8-6F5802386DBB}" type="presParOf" srcId="{EE64D651-E578-4DE9-9D4B-1CE2A030984D}" destId="{3DAF522C-BE54-4704-AC5A-22516B2F81CF}" srcOrd="9" destOrd="0" presId="urn:microsoft.com/office/officeart/2005/8/layout/chevron2"/>
    <dgm:cxn modelId="{669FD74C-0618-4042-846A-ED07AADF9093}" type="presParOf" srcId="{EE64D651-E578-4DE9-9D4B-1CE2A030984D}" destId="{3CB126FF-7B80-42A4-B227-353FB637FBBB}" srcOrd="10" destOrd="0" presId="urn:microsoft.com/office/officeart/2005/8/layout/chevron2"/>
    <dgm:cxn modelId="{8011DB09-B91B-4A8B-B152-251943E4E79F}" type="presParOf" srcId="{3CB126FF-7B80-42A4-B227-353FB637FBBB}" destId="{E95EECB1-A8B2-4E73-BE71-BF0FF26A0BB4}" srcOrd="0" destOrd="0" presId="urn:microsoft.com/office/officeart/2005/8/layout/chevron2"/>
    <dgm:cxn modelId="{4E74BE14-D485-4123-B949-DFA44BE5C153}" type="presParOf" srcId="{3CB126FF-7B80-42A4-B227-353FB637FBBB}" destId="{D7C90151-E85B-41C1-B389-4D8415072BEE}"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15808C-4DD7-49FB-A0E8-ED21D0F5893E}"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s-CO"/>
        </a:p>
      </dgm:t>
    </dgm:pt>
    <dgm:pt modelId="{0237BAC2-129D-4857-A881-0A28D643B396}">
      <dgm:prSet phldrT="[Texto]" custT="1"/>
      <dgm:spPr/>
      <dgm:t>
        <a:bodyPr/>
        <a:lstStyle/>
        <a:p>
          <a:r>
            <a:rPr lang="es-CO" sz="1600" dirty="0" smtClean="0"/>
            <a:t>1</a:t>
          </a:r>
          <a:endParaRPr lang="es-CO" sz="1600" dirty="0"/>
        </a:p>
      </dgm:t>
    </dgm:pt>
    <dgm:pt modelId="{99002F05-05E1-40B1-87EE-F9ECAC11B23E}" type="parTrans" cxnId="{CC182C2E-AD54-44AB-A983-1B63BFC78E11}">
      <dgm:prSet/>
      <dgm:spPr/>
      <dgm:t>
        <a:bodyPr/>
        <a:lstStyle/>
        <a:p>
          <a:endParaRPr lang="es-CO" sz="1400"/>
        </a:p>
      </dgm:t>
    </dgm:pt>
    <dgm:pt modelId="{878F3EFD-E95D-4E0B-AB21-58DF48FD3C74}" type="sibTrans" cxnId="{CC182C2E-AD54-44AB-A983-1B63BFC78E11}">
      <dgm:prSet/>
      <dgm:spPr/>
      <dgm:t>
        <a:bodyPr/>
        <a:lstStyle/>
        <a:p>
          <a:endParaRPr lang="es-CO" sz="1400"/>
        </a:p>
      </dgm:t>
    </dgm:pt>
    <dgm:pt modelId="{191283B9-C9E9-4576-ABC4-D20B3A262990}">
      <dgm:prSet phldrT="[Texto]" custT="1"/>
      <dgm:spPr/>
      <dgm:t>
        <a:bodyPr/>
        <a:lstStyle/>
        <a:p>
          <a:r>
            <a:rPr lang="es-CO" sz="1600" noProof="1" smtClean="0">
              <a:solidFill>
                <a:srgbClr val="808080"/>
              </a:solidFill>
              <a:latin typeface="+mn-lt"/>
            </a:rPr>
            <a:t>Dificultad en la </a:t>
          </a:r>
          <a:r>
            <a:rPr lang="es-CO" sz="1600" b="1" noProof="1" smtClean="0">
              <a:solidFill>
                <a:srgbClr val="00B0F0"/>
              </a:solidFill>
              <a:latin typeface="+mn-lt"/>
            </a:rPr>
            <a:t>integración de información</a:t>
          </a:r>
          <a:r>
            <a:rPr lang="es-CO" sz="1600" noProof="1" smtClean="0">
              <a:solidFill>
                <a:srgbClr val="808080"/>
              </a:solidFill>
              <a:latin typeface="+mn-lt"/>
            </a:rPr>
            <a:t>, soluciones tecnologias  que actuaban como solos.</a:t>
          </a:r>
          <a:endParaRPr lang="es-CO" sz="1600" dirty="0"/>
        </a:p>
      </dgm:t>
    </dgm:pt>
    <dgm:pt modelId="{2E3FAF25-11C8-4118-93B0-3362BB39BCD7}" type="parTrans" cxnId="{14853AE7-5B45-4C35-A7D9-E62F98146BE0}">
      <dgm:prSet/>
      <dgm:spPr/>
      <dgm:t>
        <a:bodyPr/>
        <a:lstStyle/>
        <a:p>
          <a:endParaRPr lang="es-CO" sz="1400"/>
        </a:p>
      </dgm:t>
    </dgm:pt>
    <dgm:pt modelId="{C179E770-CE8F-4086-8A55-8604255A75F4}" type="sibTrans" cxnId="{14853AE7-5B45-4C35-A7D9-E62F98146BE0}">
      <dgm:prSet/>
      <dgm:spPr/>
      <dgm:t>
        <a:bodyPr/>
        <a:lstStyle/>
        <a:p>
          <a:endParaRPr lang="es-CO" sz="1400"/>
        </a:p>
      </dgm:t>
    </dgm:pt>
    <dgm:pt modelId="{FF20457B-7227-406E-9B55-C0DF489F6D1D}">
      <dgm:prSet phldrT="[Texto]" custT="1"/>
      <dgm:spPr/>
      <dgm:t>
        <a:bodyPr/>
        <a:lstStyle/>
        <a:p>
          <a:r>
            <a:rPr lang="es-CO" sz="1600" dirty="0" smtClean="0"/>
            <a:t>2</a:t>
          </a:r>
          <a:endParaRPr lang="es-CO" sz="1600" dirty="0"/>
        </a:p>
      </dgm:t>
    </dgm:pt>
    <dgm:pt modelId="{FAD1DC8A-E619-47CD-AAC3-081FE1840976}" type="parTrans" cxnId="{79187731-DBCF-49CE-8C0B-8AE2952BC668}">
      <dgm:prSet/>
      <dgm:spPr/>
      <dgm:t>
        <a:bodyPr/>
        <a:lstStyle/>
        <a:p>
          <a:endParaRPr lang="es-CO" sz="1400"/>
        </a:p>
      </dgm:t>
    </dgm:pt>
    <dgm:pt modelId="{C6C5AE1B-0FDA-43F0-AEFF-14AE70C80618}" type="sibTrans" cxnId="{79187731-DBCF-49CE-8C0B-8AE2952BC668}">
      <dgm:prSet/>
      <dgm:spPr/>
      <dgm:t>
        <a:bodyPr/>
        <a:lstStyle/>
        <a:p>
          <a:endParaRPr lang="es-CO" sz="1400"/>
        </a:p>
      </dgm:t>
    </dgm:pt>
    <dgm:pt modelId="{0906AC28-729B-463C-A104-88C4D10C1F87}">
      <dgm:prSet phldrT="[Texto]" custT="1"/>
      <dgm:spPr/>
      <dgm:t>
        <a:bodyPr/>
        <a:lstStyle/>
        <a:p>
          <a:r>
            <a:rPr lang="es-CO" sz="1600" noProof="1" smtClean="0">
              <a:solidFill>
                <a:srgbClr val="808080"/>
              </a:solidFill>
              <a:latin typeface="+mn-lt"/>
            </a:rPr>
            <a:t>Limitaciones en el </a:t>
          </a:r>
          <a:r>
            <a:rPr lang="es-CO" sz="1600" b="1" noProof="1" smtClean="0">
              <a:solidFill>
                <a:srgbClr val="00B0F0"/>
              </a:solidFill>
              <a:latin typeface="+mn-lt"/>
            </a:rPr>
            <a:t>acceso a la </a:t>
          </a:r>
          <a:r>
            <a:rPr lang="es-CO" sz="1600" b="1" i="1" noProof="1" smtClean="0">
              <a:solidFill>
                <a:srgbClr val="00B0F0"/>
              </a:solidFill>
              <a:latin typeface="+mn-lt"/>
            </a:rPr>
            <a:t>data</a:t>
          </a:r>
          <a:r>
            <a:rPr lang="es-CO" sz="1600" b="1" noProof="1" smtClean="0">
              <a:solidFill>
                <a:srgbClr val="808080"/>
              </a:solidFill>
              <a:latin typeface="+mn-lt"/>
            </a:rPr>
            <a:t>. </a:t>
          </a:r>
          <a:r>
            <a:rPr lang="es-CO" sz="1600" noProof="1" smtClean="0">
              <a:solidFill>
                <a:srgbClr val="808080"/>
              </a:solidFill>
              <a:latin typeface="+mn-lt"/>
            </a:rPr>
            <a:t>Los procesos de extracción requieren de ingenieria para identificar las tablas y relaciones.</a:t>
          </a:r>
          <a:endParaRPr lang="es-CO" sz="1600" dirty="0">
            <a:solidFill>
              <a:schemeClr val="bg1"/>
            </a:solidFill>
          </a:endParaRPr>
        </a:p>
      </dgm:t>
    </dgm:pt>
    <dgm:pt modelId="{825A9CAB-07FE-4405-BF32-87235C48515B}" type="parTrans" cxnId="{968C70D0-4342-4CC7-A005-6D3A23354F2B}">
      <dgm:prSet/>
      <dgm:spPr/>
      <dgm:t>
        <a:bodyPr/>
        <a:lstStyle/>
        <a:p>
          <a:endParaRPr lang="es-CO" sz="1400"/>
        </a:p>
      </dgm:t>
    </dgm:pt>
    <dgm:pt modelId="{D1C2411F-9BD9-45B6-B207-9CE7FA9A0FDE}" type="sibTrans" cxnId="{968C70D0-4342-4CC7-A005-6D3A23354F2B}">
      <dgm:prSet/>
      <dgm:spPr/>
      <dgm:t>
        <a:bodyPr/>
        <a:lstStyle/>
        <a:p>
          <a:endParaRPr lang="es-CO" sz="1400"/>
        </a:p>
      </dgm:t>
    </dgm:pt>
    <dgm:pt modelId="{0C35F2E6-0DD3-4F1F-B4E7-6EB60D97D817}">
      <dgm:prSet phldrT="[Texto]" custT="1"/>
      <dgm:spPr/>
      <dgm:t>
        <a:bodyPr/>
        <a:lstStyle/>
        <a:p>
          <a:r>
            <a:rPr lang="es-CO" sz="1600" dirty="0" smtClean="0"/>
            <a:t>3</a:t>
          </a:r>
          <a:endParaRPr lang="es-CO" sz="1600" dirty="0"/>
        </a:p>
      </dgm:t>
    </dgm:pt>
    <dgm:pt modelId="{7D463308-B369-4C58-B909-385A5B106225}" type="parTrans" cxnId="{12846058-7289-4046-94BF-207735EBFA76}">
      <dgm:prSet/>
      <dgm:spPr/>
      <dgm:t>
        <a:bodyPr/>
        <a:lstStyle/>
        <a:p>
          <a:endParaRPr lang="es-CO" sz="1400"/>
        </a:p>
      </dgm:t>
    </dgm:pt>
    <dgm:pt modelId="{C2B94745-FC5A-44A7-B4D4-B832F6822F5A}" type="sibTrans" cxnId="{12846058-7289-4046-94BF-207735EBFA76}">
      <dgm:prSet/>
      <dgm:spPr/>
      <dgm:t>
        <a:bodyPr/>
        <a:lstStyle/>
        <a:p>
          <a:endParaRPr lang="es-CO" sz="1400"/>
        </a:p>
      </dgm:t>
    </dgm:pt>
    <dgm:pt modelId="{CBDA6AE5-E6F0-4147-87BE-985DA189ECFC}">
      <dgm:prSet phldrT="[Texto]" custT="1"/>
      <dgm:spPr/>
      <dgm:t>
        <a:bodyPr/>
        <a:lstStyle/>
        <a:p>
          <a:r>
            <a:rPr lang="es-CO" sz="1400" noProof="1" smtClean="0">
              <a:solidFill>
                <a:srgbClr val="808080"/>
              </a:solidFill>
              <a:latin typeface="+mn-lt"/>
            </a:rPr>
            <a:t>Complejidad para dar  </a:t>
          </a:r>
          <a:r>
            <a:rPr lang="es-CO" sz="1400" b="1" noProof="1" smtClean="0">
              <a:solidFill>
                <a:srgbClr val="00B0F0"/>
              </a:solidFill>
              <a:latin typeface="+mn-lt"/>
            </a:rPr>
            <a:t>accesibilidad en la información</a:t>
          </a:r>
          <a:r>
            <a:rPr lang="es-CO" sz="1400" b="1" noProof="1" smtClean="0">
              <a:solidFill>
                <a:srgbClr val="808080"/>
              </a:solidFill>
              <a:latin typeface="+mn-lt"/>
            </a:rPr>
            <a:t>. </a:t>
          </a:r>
          <a:r>
            <a:rPr lang="es-CO" sz="1400" noProof="1" smtClean="0">
              <a:solidFill>
                <a:srgbClr val="808080"/>
              </a:solidFill>
              <a:latin typeface="+mn-lt"/>
            </a:rPr>
            <a:t>Entorno exigente de analisis de datos cuando los necesite y como los necesiten. </a:t>
          </a:r>
          <a:endParaRPr lang="es-CO" sz="1400" dirty="0"/>
        </a:p>
      </dgm:t>
    </dgm:pt>
    <dgm:pt modelId="{83FB7D0C-F2E3-42A5-8F66-FB17CDF5D2AB}" type="parTrans" cxnId="{B447D7E0-A881-4B59-8B47-3F0DF93C592C}">
      <dgm:prSet/>
      <dgm:spPr/>
      <dgm:t>
        <a:bodyPr/>
        <a:lstStyle/>
        <a:p>
          <a:endParaRPr lang="es-CO" sz="1400"/>
        </a:p>
      </dgm:t>
    </dgm:pt>
    <dgm:pt modelId="{EE7679D5-7F70-4EBE-8F6C-49A9A106F715}" type="sibTrans" cxnId="{B447D7E0-A881-4B59-8B47-3F0DF93C592C}">
      <dgm:prSet/>
      <dgm:spPr/>
      <dgm:t>
        <a:bodyPr/>
        <a:lstStyle/>
        <a:p>
          <a:endParaRPr lang="es-CO" sz="1400"/>
        </a:p>
      </dgm:t>
    </dgm:pt>
    <dgm:pt modelId="{B7443205-FAE6-43D4-9FD7-B02F6808CD25}" type="pres">
      <dgm:prSet presAssocID="{4715808C-4DD7-49FB-A0E8-ED21D0F5893E}" presName="Name0" presStyleCnt="0">
        <dgm:presLayoutVars>
          <dgm:dir/>
          <dgm:animLvl val="lvl"/>
          <dgm:resizeHandles val="exact"/>
        </dgm:presLayoutVars>
      </dgm:prSet>
      <dgm:spPr/>
    </dgm:pt>
    <dgm:pt modelId="{392F1851-286C-484E-8B9D-1759AAF9D8ED}" type="pres">
      <dgm:prSet presAssocID="{0237BAC2-129D-4857-A881-0A28D643B396}" presName="compositeNode" presStyleCnt="0">
        <dgm:presLayoutVars>
          <dgm:bulletEnabled val="1"/>
        </dgm:presLayoutVars>
      </dgm:prSet>
      <dgm:spPr/>
    </dgm:pt>
    <dgm:pt modelId="{AEFAA8DB-047F-4087-AE4F-5E35EC897B93}" type="pres">
      <dgm:prSet presAssocID="{0237BAC2-129D-4857-A881-0A28D643B396}" presName="bgRect" presStyleLbl="node1" presStyleIdx="0" presStyleCnt="3"/>
      <dgm:spPr/>
    </dgm:pt>
    <dgm:pt modelId="{D54F1560-03B0-4501-9D4E-9E70C6D45E00}" type="pres">
      <dgm:prSet presAssocID="{0237BAC2-129D-4857-A881-0A28D643B396}" presName="parentNode" presStyleLbl="node1" presStyleIdx="0" presStyleCnt="3">
        <dgm:presLayoutVars>
          <dgm:chMax val="0"/>
          <dgm:bulletEnabled val="1"/>
        </dgm:presLayoutVars>
      </dgm:prSet>
      <dgm:spPr/>
    </dgm:pt>
    <dgm:pt modelId="{D2FCF9BA-E22A-4B26-A00C-FB4DF29C1FE9}" type="pres">
      <dgm:prSet presAssocID="{0237BAC2-129D-4857-A881-0A28D643B396}" presName="childNode" presStyleLbl="node1" presStyleIdx="0" presStyleCnt="3">
        <dgm:presLayoutVars>
          <dgm:bulletEnabled val="1"/>
        </dgm:presLayoutVars>
      </dgm:prSet>
      <dgm:spPr/>
      <dgm:t>
        <a:bodyPr/>
        <a:lstStyle/>
        <a:p>
          <a:endParaRPr lang="es-CO"/>
        </a:p>
      </dgm:t>
    </dgm:pt>
    <dgm:pt modelId="{84E95196-47F1-4EAA-9E51-9D9AAEF6F3A5}" type="pres">
      <dgm:prSet presAssocID="{878F3EFD-E95D-4E0B-AB21-58DF48FD3C74}" presName="hSp" presStyleCnt="0"/>
      <dgm:spPr/>
    </dgm:pt>
    <dgm:pt modelId="{C7476B7E-DE1F-4BAF-88A0-FDAD91AF5938}" type="pres">
      <dgm:prSet presAssocID="{878F3EFD-E95D-4E0B-AB21-58DF48FD3C74}" presName="vProcSp" presStyleCnt="0"/>
      <dgm:spPr/>
    </dgm:pt>
    <dgm:pt modelId="{DB4A06CA-4C49-46FE-A6A3-09AC8CE4E6D3}" type="pres">
      <dgm:prSet presAssocID="{878F3EFD-E95D-4E0B-AB21-58DF48FD3C74}" presName="vSp1" presStyleCnt="0"/>
      <dgm:spPr/>
    </dgm:pt>
    <dgm:pt modelId="{D0140520-B206-42E8-ABF4-53CF4C26DF52}" type="pres">
      <dgm:prSet presAssocID="{878F3EFD-E95D-4E0B-AB21-58DF48FD3C74}" presName="simulatedConn" presStyleLbl="solidFgAcc1" presStyleIdx="0" presStyleCnt="2"/>
      <dgm:spPr/>
    </dgm:pt>
    <dgm:pt modelId="{D60E04D6-8075-45B4-9233-EFC32A2A7DA2}" type="pres">
      <dgm:prSet presAssocID="{878F3EFD-E95D-4E0B-AB21-58DF48FD3C74}" presName="vSp2" presStyleCnt="0"/>
      <dgm:spPr/>
    </dgm:pt>
    <dgm:pt modelId="{67DB01AB-DA08-4382-A5C4-195638BF73B2}" type="pres">
      <dgm:prSet presAssocID="{878F3EFD-E95D-4E0B-AB21-58DF48FD3C74}" presName="sibTrans" presStyleCnt="0"/>
      <dgm:spPr/>
    </dgm:pt>
    <dgm:pt modelId="{95EB285C-CB97-4824-937D-C56C077E1A15}" type="pres">
      <dgm:prSet presAssocID="{FF20457B-7227-406E-9B55-C0DF489F6D1D}" presName="compositeNode" presStyleCnt="0">
        <dgm:presLayoutVars>
          <dgm:bulletEnabled val="1"/>
        </dgm:presLayoutVars>
      </dgm:prSet>
      <dgm:spPr/>
    </dgm:pt>
    <dgm:pt modelId="{C21A1884-4356-4D10-A817-982B0530D0B6}" type="pres">
      <dgm:prSet presAssocID="{FF20457B-7227-406E-9B55-C0DF489F6D1D}" presName="bgRect" presStyleLbl="node1" presStyleIdx="1" presStyleCnt="3"/>
      <dgm:spPr/>
    </dgm:pt>
    <dgm:pt modelId="{C6A753B0-6783-4D6D-9946-94E05BDAFCA7}" type="pres">
      <dgm:prSet presAssocID="{FF20457B-7227-406E-9B55-C0DF489F6D1D}" presName="parentNode" presStyleLbl="node1" presStyleIdx="1" presStyleCnt="3">
        <dgm:presLayoutVars>
          <dgm:chMax val="0"/>
          <dgm:bulletEnabled val="1"/>
        </dgm:presLayoutVars>
      </dgm:prSet>
      <dgm:spPr/>
    </dgm:pt>
    <dgm:pt modelId="{5D72DC94-185A-42D5-95D8-CB86F3A0DC75}" type="pres">
      <dgm:prSet presAssocID="{FF20457B-7227-406E-9B55-C0DF489F6D1D}" presName="childNode" presStyleLbl="node1" presStyleIdx="1" presStyleCnt="3">
        <dgm:presLayoutVars>
          <dgm:bulletEnabled val="1"/>
        </dgm:presLayoutVars>
      </dgm:prSet>
      <dgm:spPr/>
      <dgm:t>
        <a:bodyPr/>
        <a:lstStyle/>
        <a:p>
          <a:endParaRPr lang="es-CO"/>
        </a:p>
      </dgm:t>
    </dgm:pt>
    <dgm:pt modelId="{955ED2DC-AE41-4781-A4A5-ED7D1E4731A7}" type="pres">
      <dgm:prSet presAssocID="{C6C5AE1B-0FDA-43F0-AEFF-14AE70C80618}" presName="hSp" presStyleCnt="0"/>
      <dgm:spPr/>
    </dgm:pt>
    <dgm:pt modelId="{BECBE78F-9B36-4D71-8981-387057FF7C88}" type="pres">
      <dgm:prSet presAssocID="{C6C5AE1B-0FDA-43F0-AEFF-14AE70C80618}" presName="vProcSp" presStyleCnt="0"/>
      <dgm:spPr/>
    </dgm:pt>
    <dgm:pt modelId="{01AFFC4D-843E-4791-9F83-B892AEE29BB6}" type="pres">
      <dgm:prSet presAssocID="{C6C5AE1B-0FDA-43F0-AEFF-14AE70C80618}" presName="vSp1" presStyleCnt="0"/>
      <dgm:spPr/>
    </dgm:pt>
    <dgm:pt modelId="{DF9356F6-A3BB-40C6-B4C3-0A7C77239DC3}" type="pres">
      <dgm:prSet presAssocID="{C6C5AE1B-0FDA-43F0-AEFF-14AE70C80618}" presName="simulatedConn" presStyleLbl="solidFgAcc1" presStyleIdx="1" presStyleCnt="2"/>
      <dgm:spPr/>
    </dgm:pt>
    <dgm:pt modelId="{16BC1BE1-18DF-4B59-B810-CA140BC28C50}" type="pres">
      <dgm:prSet presAssocID="{C6C5AE1B-0FDA-43F0-AEFF-14AE70C80618}" presName="vSp2" presStyleCnt="0"/>
      <dgm:spPr/>
    </dgm:pt>
    <dgm:pt modelId="{5151644C-51AD-4205-B14C-BCCBD4946DA1}" type="pres">
      <dgm:prSet presAssocID="{C6C5AE1B-0FDA-43F0-AEFF-14AE70C80618}" presName="sibTrans" presStyleCnt="0"/>
      <dgm:spPr/>
    </dgm:pt>
    <dgm:pt modelId="{904E0458-EE8D-4A80-9274-C12052D82B91}" type="pres">
      <dgm:prSet presAssocID="{0C35F2E6-0DD3-4F1F-B4E7-6EB60D97D817}" presName="compositeNode" presStyleCnt="0">
        <dgm:presLayoutVars>
          <dgm:bulletEnabled val="1"/>
        </dgm:presLayoutVars>
      </dgm:prSet>
      <dgm:spPr/>
    </dgm:pt>
    <dgm:pt modelId="{DD44DAA9-3BF3-4901-B6F3-AD2E54FC5E38}" type="pres">
      <dgm:prSet presAssocID="{0C35F2E6-0DD3-4F1F-B4E7-6EB60D97D817}" presName="bgRect" presStyleLbl="node1" presStyleIdx="2" presStyleCnt="3"/>
      <dgm:spPr/>
      <dgm:t>
        <a:bodyPr/>
        <a:lstStyle/>
        <a:p>
          <a:endParaRPr lang="es-CO"/>
        </a:p>
      </dgm:t>
    </dgm:pt>
    <dgm:pt modelId="{74BD6D22-AA3E-44AF-9714-5CE313064E18}" type="pres">
      <dgm:prSet presAssocID="{0C35F2E6-0DD3-4F1F-B4E7-6EB60D97D817}" presName="parentNode" presStyleLbl="node1" presStyleIdx="2" presStyleCnt="3">
        <dgm:presLayoutVars>
          <dgm:chMax val="0"/>
          <dgm:bulletEnabled val="1"/>
        </dgm:presLayoutVars>
      </dgm:prSet>
      <dgm:spPr/>
      <dgm:t>
        <a:bodyPr/>
        <a:lstStyle/>
        <a:p>
          <a:endParaRPr lang="es-CO"/>
        </a:p>
      </dgm:t>
    </dgm:pt>
    <dgm:pt modelId="{E659690D-DDE4-47D4-A1A3-3920048DDF08}" type="pres">
      <dgm:prSet presAssocID="{0C35F2E6-0DD3-4F1F-B4E7-6EB60D97D817}" presName="childNode" presStyleLbl="node1" presStyleIdx="2" presStyleCnt="3">
        <dgm:presLayoutVars>
          <dgm:bulletEnabled val="1"/>
        </dgm:presLayoutVars>
      </dgm:prSet>
      <dgm:spPr/>
      <dgm:t>
        <a:bodyPr/>
        <a:lstStyle/>
        <a:p>
          <a:endParaRPr lang="es-CO"/>
        </a:p>
      </dgm:t>
    </dgm:pt>
  </dgm:ptLst>
  <dgm:cxnLst>
    <dgm:cxn modelId="{8C6E12F4-4BA5-4B38-94FF-2BCE9C099E27}" type="presOf" srcId="{4715808C-4DD7-49FB-A0E8-ED21D0F5893E}" destId="{B7443205-FAE6-43D4-9FD7-B02F6808CD25}" srcOrd="0" destOrd="0" presId="urn:microsoft.com/office/officeart/2005/8/layout/hProcess7"/>
    <dgm:cxn modelId="{B3ED2608-D289-4117-BAB0-A45D9CD69D6B}" type="presOf" srcId="{191283B9-C9E9-4576-ABC4-D20B3A262990}" destId="{D2FCF9BA-E22A-4B26-A00C-FB4DF29C1FE9}" srcOrd="0" destOrd="0" presId="urn:microsoft.com/office/officeart/2005/8/layout/hProcess7"/>
    <dgm:cxn modelId="{C6D37A5C-4686-43E5-8789-848F2BA7DF71}" type="presOf" srcId="{0C35F2E6-0DD3-4F1F-B4E7-6EB60D97D817}" destId="{DD44DAA9-3BF3-4901-B6F3-AD2E54FC5E38}" srcOrd="0" destOrd="0" presId="urn:microsoft.com/office/officeart/2005/8/layout/hProcess7"/>
    <dgm:cxn modelId="{72C8373E-2D0F-4356-9544-A9C49F05CC29}" type="presOf" srcId="{FF20457B-7227-406E-9B55-C0DF489F6D1D}" destId="{C6A753B0-6783-4D6D-9946-94E05BDAFCA7}" srcOrd="1" destOrd="0" presId="urn:microsoft.com/office/officeart/2005/8/layout/hProcess7"/>
    <dgm:cxn modelId="{CC182C2E-AD54-44AB-A983-1B63BFC78E11}" srcId="{4715808C-4DD7-49FB-A0E8-ED21D0F5893E}" destId="{0237BAC2-129D-4857-A881-0A28D643B396}" srcOrd="0" destOrd="0" parTransId="{99002F05-05E1-40B1-87EE-F9ECAC11B23E}" sibTransId="{878F3EFD-E95D-4E0B-AB21-58DF48FD3C74}"/>
    <dgm:cxn modelId="{B447D7E0-A881-4B59-8B47-3F0DF93C592C}" srcId="{0C35F2E6-0DD3-4F1F-B4E7-6EB60D97D817}" destId="{CBDA6AE5-E6F0-4147-87BE-985DA189ECFC}" srcOrd="0" destOrd="0" parTransId="{83FB7D0C-F2E3-42A5-8F66-FB17CDF5D2AB}" sibTransId="{EE7679D5-7F70-4EBE-8F6C-49A9A106F715}"/>
    <dgm:cxn modelId="{14853AE7-5B45-4C35-A7D9-E62F98146BE0}" srcId="{0237BAC2-129D-4857-A881-0A28D643B396}" destId="{191283B9-C9E9-4576-ABC4-D20B3A262990}" srcOrd="0" destOrd="0" parTransId="{2E3FAF25-11C8-4118-93B0-3362BB39BCD7}" sibTransId="{C179E770-CE8F-4086-8A55-8604255A75F4}"/>
    <dgm:cxn modelId="{79187731-DBCF-49CE-8C0B-8AE2952BC668}" srcId="{4715808C-4DD7-49FB-A0E8-ED21D0F5893E}" destId="{FF20457B-7227-406E-9B55-C0DF489F6D1D}" srcOrd="1" destOrd="0" parTransId="{FAD1DC8A-E619-47CD-AAC3-081FE1840976}" sibTransId="{C6C5AE1B-0FDA-43F0-AEFF-14AE70C80618}"/>
    <dgm:cxn modelId="{561695B7-1C89-4F7B-9C29-EA0087572524}" type="presOf" srcId="{0237BAC2-129D-4857-A881-0A28D643B396}" destId="{AEFAA8DB-047F-4087-AE4F-5E35EC897B93}" srcOrd="0" destOrd="0" presId="urn:microsoft.com/office/officeart/2005/8/layout/hProcess7"/>
    <dgm:cxn modelId="{EA07A123-AED9-4AC2-A47D-92E8BB3594E9}" type="presOf" srcId="{0906AC28-729B-463C-A104-88C4D10C1F87}" destId="{5D72DC94-185A-42D5-95D8-CB86F3A0DC75}" srcOrd="0" destOrd="0" presId="urn:microsoft.com/office/officeart/2005/8/layout/hProcess7"/>
    <dgm:cxn modelId="{E868BFFD-552B-44D5-9F10-1499856BD4BE}" type="presOf" srcId="{0C35F2E6-0DD3-4F1F-B4E7-6EB60D97D817}" destId="{74BD6D22-AA3E-44AF-9714-5CE313064E18}" srcOrd="1" destOrd="0" presId="urn:microsoft.com/office/officeart/2005/8/layout/hProcess7"/>
    <dgm:cxn modelId="{C0148B24-2A7B-42E8-B6B4-93D75798907C}" type="presOf" srcId="{FF20457B-7227-406E-9B55-C0DF489F6D1D}" destId="{C21A1884-4356-4D10-A817-982B0530D0B6}" srcOrd="0" destOrd="0" presId="urn:microsoft.com/office/officeart/2005/8/layout/hProcess7"/>
    <dgm:cxn modelId="{12846058-7289-4046-94BF-207735EBFA76}" srcId="{4715808C-4DD7-49FB-A0E8-ED21D0F5893E}" destId="{0C35F2E6-0DD3-4F1F-B4E7-6EB60D97D817}" srcOrd="2" destOrd="0" parTransId="{7D463308-B369-4C58-B909-385A5B106225}" sibTransId="{C2B94745-FC5A-44A7-B4D4-B832F6822F5A}"/>
    <dgm:cxn modelId="{69DB2394-AB77-42DB-90B8-CBD88ACE7371}" type="presOf" srcId="{0237BAC2-129D-4857-A881-0A28D643B396}" destId="{D54F1560-03B0-4501-9D4E-9E70C6D45E00}" srcOrd="1" destOrd="0" presId="urn:microsoft.com/office/officeart/2005/8/layout/hProcess7"/>
    <dgm:cxn modelId="{968C70D0-4342-4CC7-A005-6D3A23354F2B}" srcId="{FF20457B-7227-406E-9B55-C0DF489F6D1D}" destId="{0906AC28-729B-463C-A104-88C4D10C1F87}" srcOrd="0" destOrd="0" parTransId="{825A9CAB-07FE-4405-BF32-87235C48515B}" sibTransId="{D1C2411F-9BD9-45B6-B207-9CE7FA9A0FDE}"/>
    <dgm:cxn modelId="{7B6A6C57-05B7-4F12-9212-232342E92CD0}" type="presOf" srcId="{CBDA6AE5-E6F0-4147-87BE-985DA189ECFC}" destId="{E659690D-DDE4-47D4-A1A3-3920048DDF08}" srcOrd="0" destOrd="0" presId="urn:microsoft.com/office/officeart/2005/8/layout/hProcess7"/>
    <dgm:cxn modelId="{88DBABF6-28B9-4C71-9ED9-A6BBB52C56C8}" type="presParOf" srcId="{B7443205-FAE6-43D4-9FD7-B02F6808CD25}" destId="{392F1851-286C-484E-8B9D-1759AAF9D8ED}" srcOrd="0" destOrd="0" presId="urn:microsoft.com/office/officeart/2005/8/layout/hProcess7"/>
    <dgm:cxn modelId="{ADB2F6C0-541B-4EDD-80A2-0D9C8764164C}" type="presParOf" srcId="{392F1851-286C-484E-8B9D-1759AAF9D8ED}" destId="{AEFAA8DB-047F-4087-AE4F-5E35EC897B93}" srcOrd="0" destOrd="0" presId="urn:microsoft.com/office/officeart/2005/8/layout/hProcess7"/>
    <dgm:cxn modelId="{C79F2C4D-E21F-4DDB-BFC2-10A1DF7C3B87}" type="presParOf" srcId="{392F1851-286C-484E-8B9D-1759AAF9D8ED}" destId="{D54F1560-03B0-4501-9D4E-9E70C6D45E00}" srcOrd="1" destOrd="0" presId="urn:microsoft.com/office/officeart/2005/8/layout/hProcess7"/>
    <dgm:cxn modelId="{D7031BBE-85D8-40B9-BE7C-444E7769B270}" type="presParOf" srcId="{392F1851-286C-484E-8B9D-1759AAF9D8ED}" destId="{D2FCF9BA-E22A-4B26-A00C-FB4DF29C1FE9}" srcOrd="2" destOrd="0" presId="urn:microsoft.com/office/officeart/2005/8/layout/hProcess7"/>
    <dgm:cxn modelId="{EBBA7E9D-F848-46B2-A59E-C914ACEBC203}" type="presParOf" srcId="{B7443205-FAE6-43D4-9FD7-B02F6808CD25}" destId="{84E95196-47F1-4EAA-9E51-9D9AAEF6F3A5}" srcOrd="1" destOrd="0" presId="urn:microsoft.com/office/officeart/2005/8/layout/hProcess7"/>
    <dgm:cxn modelId="{6C32171A-AC42-40BA-82DF-3D103314093D}" type="presParOf" srcId="{B7443205-FAE6-43D4-9FD7-B02F6808CD25}" destId="{C7476B7E-DE1F-4BAF-88A0-FDAD91AF5938}" srcOrd="2" destOrd="0" presId="urn:microsoft.com/office/officeart/2005/8/layout/hProcess7"/>
    <dgm:cxn modelId="{9EF9CA8C-5DD8-4542-95BA-A363467916B5}" type="presParOf" srcId="{C7476B7E-DE1F-4BAF-88A0-FDAD91AF5938}" destId="{DB4A06CA-4C49-46FE-A6A3-09AC8CE4E6D3}" srcOrd="0" destOrd="0" presId="urn:microsoft.com/office/officeart/2005/8/layout/hProcess7"/>
    <dgm:cxn modelId="{4D696719-B130-4B6F-8F7B-9561946C4039}" type="presParOf" srcId="{C7476B7E-DE1F-4BAF-88A0-FDAD91AF5938}" destId="{D0140520-B206-42E8-ABF4-53CF4C26DF52}" srcOrd="1" destOrd="0" presId="urn:microsoft.com/office/officeart/2005/8/layout/hProcess7"/>
    <dgm:cxn modelId="{97B780DE-8FBD-44D5-AFF1-49E0DC6A6D6B}" type="presParOf" srcId="{C7476B7E-DE1F-4BAF-88A0-FDAD91AF5938}" destId="{D60E04D6-8075-45B4-9233-EFC32A2A7DA2}" srcOrd="2" destOrd="0" presId="urn:microsoft.com/office/officeart/2005/8/layout/hProcess7"/>
    <dgm:cxn modelId="{FB4EB1C4-0033-415D-879A-8B4F3165F4BA}" type="presParOf" srcId="{B7443205-FAE6-43D4-9FD7-B02F6808CD25}" destId="{67DB01AB-DA08-4382-A5C4-195638BF73B2}" srcOrd="3" destOrd="0" presId="urn:microsoft.com/office/officeart/2005/8/layout/hProcess7"/>
    <dgm:cxn modelId="{2F2CD912-E123-4F76-A16B-68061BFA5DD3}" type="presParOf" srcId="{B7443205-FAE6-43D4-9FD7-B02F6808CD25}" destId="{95EB285C-CB97-4824-937D-C56C077E1A15}" srcOrd="4" destOrd="0" presId="urn:microsoft.com/office/officeart/2005/8/layout/hProcess7"/>
    <dgm:cxn modelId="{5ADC718D-61F7-4721-A42D-C77A08DA53A3}" type="presParOf" srcId="{95EB285C-CB97-4824-937D-C56C077E1A15}" destId="{C21A1884-4356-4D10-A817-982B0530D0B6}" srcOrd="0" destOrd="0" presId="urn:microsoft.com/office/officeart/2005/8/layout/hProcess7"/>
    <dgm:cxn modelId="{F21E056C-BA51-482A-9233-6D4D9CBD3277}" type="presParOf" srcId="{95EB285C-CB97-4824-937D-C56C077E1A15}" destId="{C6A753B0-6783-4D6D-9946-94E05BDAFCA7}" srcOrd="1" destOrd="0" presId="urn:microsoft.com/office/officeart/2005/8/layout/hProcess7"/>
    <dgm:cxn modelId="{3CE27C03-4955-4314-B25C-01A58769682C}" type="presParOf" srcId="{95EB285C-CB97-4824-937D-C56C077E1A15}" destId="{5D72DC94-185A-42D5-95D8-CB86F3A0DC75}" srcOrd="2" destOrd="0" presId="urn:microsoft.com/office/officeart/2005/8/layout/hProcess7"/>
    <dgm:cxn modelId="{97D17730-83A8-428D-8923-0CA8999392B7}" type="presParOf" srcId="{B7443205-FAE6-43D4-9FD7-B02F6808CD25}" destId="{955ED2DC-AE41-4781-A4A5-ED7D1E4731A7}" srcOrd="5" destOrd="0" presId="urn:microsoft.com/office/officeart/2005/8/layout/hProcess7"/>
    <dgm:cxn modelId="{E2C15D13-1457-4512-9D22-4507ACA68907}" type="presParOf" srcId="{B7443205-FAE6-43D4-9FD7-B02F6808CD25}" destId="{BECBE78F-9B36-4D71-8981-387057FF7C88}" srcOrd="6" destOrd="0" presId="urn:microsoft.com/office/officeart/2005/8/layout/hProcess7"/>
    <dgm:cxn modelId="{8DF45A1A-FA1D-43BC-8F32-ECB291A7DED8}" type="presParOf" srcId="{BECBE78F-9B36-4D71-8981-387057FF7C88}" destId="{01AFFC4D-843E-4791-9F83-B892AEE29BB6}" srcOrd="0" destOrd="0" presId="urn:microsoft.com/office/officeart/2005/8/layout/hProcess7"/>
    <dgm:cxn modelId="{50352161-1EA5-4979-94AC-42057AE27594}" type="presParOf" srcId="{BECBE78F-9B36-4D71-8981-387057FF7C88}" destId="{DF9356F6-A3BB-40C6-B4C3-0A7C77239DC3}" srcOrd="1" destOrd="0" presId="urn:microsoft.com/office/officeart/2005/8/layout/hProcess7"/>
    <dgm:cxn modelId="{962E02D5-7A25-416C-858B-0528E216A190}" type="presParOf" srcId="{BECBE78F-9B36-4D71-8981-387057FF7C88}" destId="{16BC1BE1-18DF-4B59-B810-CA140BC28C50}" srcOrd="2" destOrd="0" presId="urn:microsoft.com/office/officeart/2005/8/layout/hProcess7"/>
    <dgm:cxn modelId="{00AE5501-D6CC-49ED-893C-245FF4ADC6B1}" type="presParOf" srcId="{B7443205-FAE6-43D4-9FD7-B02F6808CD25}" destId="{5151644C-51AD-4205-B14C-BCCBD4946DA1}" srcOrd="7" destOrd="0" presId="urn:microsoft.com/office/officeart/2005/8/layout/hProcess7"/>
    <dgm:cxn modelId="{1DBFC41C-85F7-4575-823E-00F96F3FC3DF}" type="presParOf" srcId="{B7443205-FAE6-43D4-9FD7-B02F6808CD25}" destId="{904E0458-EE8D-4A80-9274-C12052D82B91}" srcOrd="8" destOrd="0" presId="urn:microsoft.com/office/officeart/2005/8/layout/hProcess7"/>
    <dgm:cxn modelId="{64D959C2-BD36-4FE9-A1C7-97B16A7841E4}" type="presParOf" srcId="{904E0458-EE8D-4A80-9274-C12052D82B91}" destId="{DD44DAA9-3BF3-4901-B6F3-AD2E54FC5E38}" srcOrd="0" destOrd="0" presId="urn:microsoft.com/office/officeart/2005/8/layout/hProcess7"/>
    <dgm:cxn modelId="{B4DE32C2-427F-46DC-8B58-26E142FE3CF8}" type="presParOf" srcId="{904E0458-EE8D-4A80-9274-C12052D82B91}" destId="{74BD6D22-AA3E-44AF-9714-5CE313064E18}" srcOrd="1" destOrd="0" presId="urn:microsoft.com/office/officeart/2005/8/layout/hProcess7"/>
    <dgm:cxn modelId="{5B70A8B6-85E0-412B-9FCF-42841D428CB3}" type="presParOf" srcId="{904E0458-EE8D-4A80-9274-C12052D82B91}" destId="{E659690D-DDE4-47D4-A1A3-3920048DDF08}" srcOrd="2" destOrd="0" presId="urn:microsoft.com/office/officeart/2005/8/layout/hProcess7"/>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2E7C01-B55F-4471-A44E-3E9F80C118B0}" type="doc">
      <dgm:prSet loTypeId="urn:microsoft.com/office/officeart/2005/8/layout/arrow6" loCatId="process" qsTypeId="urn:microsoft.com/office/officeart/2005/8/quickstyle/3d5" qsCatId="3D" csTypeId="urn:microsoft.com/office/officeart/2005/8/colors/accent1_2" csCatId="accent1" phldr="1"/>
      <dgm:spPr/>
      <dgm:t>
        <a:bodyPr/>
        <a:lstStyle/>
        <a:p>
          <a:endParaRPr lang="es-CO"/>
        </a:p>
      </dgm:t>
    </dgm:pt>
    <dgm:pt modelId="{7B710D77-C6DA-437F-8091-A8963A7AB0BC}">
      <dgm:prSet phldrT="[Texto]"/>
      <dgm:spPr/>
      <dgm:t>
        <a:bodyPr/>
        <a:lstStyle/>
        <a:p>
          <a:r>
            <a:rPr lang="es-CO" dirty="0" smtClean="0"/>
            <a:t>ANTES</a:t>
          </a:r>
          <a:endParaRPr lang="es-CO" dirty="0"/>
        </a:p>
      </dgm:t>
    </dgm:pt>
    <dgm:pt modelId="{E028466B-A209-44C7-AEFD-921BC2CBB533}" type="parTrans" cxnId="{49B4BB12-07AC-46A8-B0EB-9965C8D3E3C7}">
      <dgm:prSet/>
      <dgm:spPr/>
      <dgm:t>
        <a:bodyPr/>
        <a:lstStyle/>
        <a:p>
          <a:endParaRPr lang="es-CO"/>
        </a:p>
      </dgm:t>
    </dgm:pt>
    <dgm:pt modelId="{2E522C7C-E8C2-4C40-B5FB-228B906A1474}" type="sibTrans" cxnId="{49B4BB12-07AC-46A8-B0EB-9965C8D3E3C7}">
      <dgm:prSet/>
      <dgm:spPr/>
      <dgm:t>
        <a:bodyPr/>
        <a:lstStyle/>
        <a:p>
          <a:endParaRPr lang="es-CO"/>
        </a:p>
      </dgm:t>
    </dgm:pt>
    <dgm:pt modelId="{B712E9C6-3A42-4639-8D47-720A9AC8CDC3}">
      <dgm:prSet phldrT="[Texto]"/>
      <dgm:spPr/>
      <dgm:t>
        <a:bodyPr/>
        <a:lstStyle/>
        <a:p>
          <a:r>
            <a:rPr lang="es-CO" dirty="0" smtClean="0"/>
            <a:t>DESPUÉS</a:t>
          </a:r>
          <a:endParaRPr lang="es-CO" dirty="0"/>
        </a:p>
      </dgm:t>
    </dgm:pt>
    <dgm:pt modelId="{C8DF443E-F9BE-494F-9C8B-F1B8811F0E56}" type="parTrans" cxnId="{3A17359C-14E3-43E5-821D-5717930B0243}">
      <dgm:prSet/>
      <dgm:spPr/>
      <dgm:t>
        <a:bodyPr/>
        <a:lstStyle/>
        <a:p>
          <a:endParaRPr lang="es-CO"/>
        </a:p>
      </dgm:t>
    </dgm:pt>
    <dgm:pt modelId="{056DAFBF-4C4C-4198-8A79-5BD75B0C4707}" type="sibTrans" cxnId="{3A17359C-14E3-43E5-821D-5717930B0243}">
      <dgm:prSet/>
      <dgm:spPr/>
      <dgm:t>
        <a:bodyPr/>
        <a:lstStyle/>
        <a:p>
          <a:endParaRPr lang="es-CO"/>
        </a:p>
      </dgm:t>
    </dgm:pt>
    <dgm:pt modelId="{F59C53A2-7B16-442D-912C-AC87162D8A51}" type="pres">
      <dgm:prSet presAssocID="{3A2E7C01-B55F-4471-A44E-3E9F80C118B0}" presName="compositeShape" presStyleCnt="0">
        <dgm:presLayoutVars>
          <dgm:chMax val="2"/>
          <dgm:dir/>
          <dgm:resizeHandles val="exact"/>
        </dgm:presLayoutVars>
      </dgm:prSet>
      <dgm:spPr/>
    </dgm:pt>
    <dgm:pt modelId="{32D1A7D6-B9D4-4979-AF9F-C82C83F32BB0}" type="pres">
      <dgm:prSet presAssocID="{3A2E7C01-B55F-4471-A44E-3E9F80C118B0}" presName="ribbon" presStyleLbl="node1" presStyleIdx="0" presStyleCnt="1"/>
      <dgm:spPr/>
    </dgm:pt>
    <dgm:pt modelId="{16BFC76A-B0B5-4B89-A362-A6F964259DCA}" type="pres">
      <dgm:prSet presAssocID="{3A2E7C01-B55F-4471-A44E-3E9F80C118B0}" presName="leftArrowText" presStyleLbl="node1" presStyleIdx="0" presStyleCnt="1">
        <dgm:presLayoutVars>
          <dgm:chMax val="0"/>
          <dgm:bulletEnabled val="1"/>
        </dgm:presLayoutVars>
      </dgm:prSet>
      <dgm:spPr/>
    </dgm:pt>
    <dgm:pt modelId="{64DBFF9D-AD8E-4547-8DC6-9393B2EBBBA4}" type="pres">
      <dgm:prSet presAssocID="{3A2E7C01-B55F-4471-A44E-3E9F80C118B0}" presName="rightArrowText" presStyleLbl="node1" presStyleIdx="0" presStyleCnt="1">
        <dgm:presLayoutVars>
          <dgm:chMax val="0"/>
          <dgm:bulletEnabled val="1"/>
        </dgm:presLayoutVars>
      </dgm:prSet>
      <dgm:spPr/>
    </dgm:pt>
  </dgm:ptLst>
  <dgm:cxnLst>
    <dgm:cxn modelId="{90C6ADE7-0B9C-41F9-95DE-08C9D61BAD6A}" type="presOf" srcId="{7B710D77-C6DA-437F-8091-A8963A7AB0BC}" destId="{16BFC76A-B0B5-4B89-A362-A6F964259DCA}" srcOrd="0" destOrd="0" presId="urn:microsoft.com/office/officeart/2005/8/layout/arrow6"/>
    <dgm:cxn modelId="{BC39E7D1-9EB9-439F-8B7D-9262C8357114}" type="presOf" srcId="{B712E9C6-3A42-4639-8D47-720A9AC8CDC3}" destId="{64DBFF9D-AD8E-4547-8DC6-9393B2EBBBA4}" srcOrd="0" destOrd="0" presId="urn:microsoft.com/office/officeart/2005/8/layout/arrow6"/>
    <dgm:cxn modelId="{49B4BB12-07AC-46A8-B0EB-9965C8D3E3C7}" srcId="{3A2E7C01-B55F-4471-A44E-3E9F80C118B0}" destId="{7B710D77-C6DA-437F-8091-A8963A7AB0BC}" srcOrd="0" destOrd="0" parTransId="{E028466B-A209-44C7-AEFD-921BC2CBB533}" sibTransId="{2E522C7C-E8C2-4C40-B5FB-228B906A1474}"/>
    <dgm:cxn modelId="{3A17359C-14E3-43E5-821D-5717930B0243}" srcId="{3A2E7C01-B55F-4471-A44E-3E9F80C118B0}" destId="{B712E9C6-3A42-4639-8D47-720A9AC8CDC3}" srcOrd="1" destOrd="0" parTransId="{C8DF443E-F9BE-494F-9C8B-F1B8811F0E56}" sibTransId="{056DAFBF-4C4C-4198-8A79-5BD75B0C4707}"/>
    <dgm:cxn modelId="{D7D17350-E8C4-4CD0-8C70-54CABC1FC5F0}" type="presOf" srcId="{3A2E7C01-B55F-4471-A44E-3E9F80C118B0}" destId="{F59C53A2-7B16-442D-912C-AC87162D8A51}" srcOrd="0" destOrd="0" presId="urn:microsoft.com/office/officeart/2005/8/layout/arrow6"/>
    <dgm:cxn modelId="{94764494-87BC-4257-8647-6F22B5EC308E}" type="presParOf" srcId="{F59C53A2-7B16-442D-912C-AC87162D8A51}" destId="{32D1A7D6-B9D4-4979-AF9F-C82C83F32BB0}" srcOrd="0" destOrd="0" presId="urn:microsoft.com/office/officeart/2005/8/layout/arrow6"/>
    <dgm:cxn modelId="{77E49275-56C1-4250-AF47-B526928B789B}" type="presParOf" srcId="{F59C53A2-7B16-442D-912C-AC87162D8A51}" destId="{16BFC76A-B0B5-4B89-A362-A6F964259DCA}" srcOrd="1" destOrd="0" presId="urn:microsoft.com/office/officeart/2005/8/layout/arrow6"/>
    <dgm:cxn modelId="{BB2FF38F-2B59-4BE6-8D45-E0EA5EBD90ED}" type="presParOf" srcId="{F59C53A2-7B16-442D-912C-AC87162D8A51}" destId="{64DBFF9D-AD8E-4547-8DC6-9393B2EBBBA4}"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FBD5198-4D54-468E-8D08-4A30293B2D0C}"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s-CO"/>
        </a:p>
      </dgm:t>
    </dgm:pt>
    <dgm:pt modelId="{634DAD9B-19B6-4F0C-84C7-F2E7D8456CDF}">
      <dgm:prSet phldrT="[Texto]" custT="1"/>
      <dgm:spPr/>
      <dgm:t>
        <a:bodyPr/>
        <a:lstStyle/>
        <a:p>
          <a:r>
            <a:rPr lang="es-CO" sz="1200" dirty="0"/>
            <a:t>Gerencia de </a:t>
          </a:r>
          <a:r>
            <a:rPr lang="es-CO" sz="1200" dirty="0" smtClean="0"/>
            <a:t>Proyecto</a:t>
          </a:r>
          <a:endParaRPr lang="es-CO" sz="1200" dirty="0"/>
        </a:p>
      </dgm:t>
    </dgm:pt>
    <dgm:pt modelId="{EBB1DCE2-2122-40EB-BAFD-EDB74EAC8227}" type="parTrans" cxnId="{30466F35-9D54-48DC-9D0D-84E2D6AF1E99}">
      <dgm:prSet/>
      <dgm:spPr/>
      <dgm:t>
        <a:bodyPr/>
        <a:lstStyle/>
        <a:p>
          <a:endParaRPr lang="es-CO"/>
        </a:p>
      </dgm:t>
    </dgm:pt>
    <dgm:pt modelId="{2572BB94-0CFC-431D-877F-304D70218F4F}" type="sibTrans" cxnId="{30466F35-9D54-48DC-9D0D-84E2D6AF1E99}">
      <dgm:prSet/>
      <dgm:spPr/>
      <dgm:t>
        <a:bodyPr/>
        <a:lstStyle/>
        <a:p>
          <a:endParaRPr lang="es-CO"/>
        </a:p>
      </dgm:t>
    </dgm:pt>
    <dgm:pt modelId="{71716873-12CD-40AD-AA98-9082FAE7EA0B}">
      <dgm:prSet phldrT="[Texto]" custT="1"/>
      <dgm:spPr/>
      <dgm:t>
        <a:bodyPr/>
        <a:lstStyle/>
        <a:p>
          <a:r>
            <a:rPr lang="es-CO" sz="1200" dirty="0"/>
            <a:t>Lider de diseño</a:t>
          </a:r>
        </a:p>
      </dgm:t>
    </dgm:pt>
    <dgm:pt modelId="{352D55BB-669B-4530-AE3F-B9BD78D02922}" type="parTrans" cxnId="{6DBE05FD-844D-4645-B93C-3BEADCE4A6C8}">
      <dgm:prSet/>
      <dgm:spPr/>
      <dgm:t>
        <a:bodyPr/>
        <a:lstStyle/>
        <a:p>
          <a:endParaRPr lang="es-CO"/>
        </a:p>
      </dgm:t>
    </dgm:pt>
    <dgm:pt modelId="{02D36A95-4955-49D6-B115-32FE4579B85C}" type="sibTrans" cxnId="{6DBE05FD-844D-4645-B93C-3BEADCE4A6C8}">
      <dgm:prSet/>
      <dgm:spPr/>
      <dgm:t>
        <a:bodyPr/>
        <a:lstStyle/>
        <a:p>
          <a:endParaRPr lang="es-CO"/>
        </a:p>
      </dgm:t>
    </dgm:pt>
    <dgm:pt modelId="{89DBDF3F-33D2-400C-9F68-28F773DC3E64}">
      <dgm:prSet phldrT="[Texto]" custT="1"/>
      <dgm:spPr/>
      <dgm:t>
        <a:bodyPr/>
        <a:lstStyle/>
        <a:p>
          <a:r>
            <a:rPr lang="es-CO" sz="1200" dirty="0" smtClean="0"/>
            <a:t>Coordinador de desarrollo</a:t>
          </a:r>
          <a:endParaRPr lang="es-CO" sz="1200" dirty="0"/>
        </a:p>
      </dgm:t>
    </dgm:pt>
    <dgm:pt modelId="{69C3E81C-D3D2-402A-AE52-E32FF59E0F63}" type="parTrans" cxnId="{971D1BE9-53EF-4935-9B5F-BF5D842B5C0A}">
      <dgm:prSet/>
      <dgm:spPr/>
      <dgm:t>
        <a:bodyPr/>
        <a:lstStyle/>
        <a:p>
          <a:endParaRPr lang="es-CO"/>
        </a:p>
      </dgm:t>
    </dgm:pt>
    <dgm:pt modelId="{D1C1F8CD-2716-4FFE-90E8-87A68F81BF12}" type="sibTrans" cxnId="{971D1BE9-53EF-4935-9B5F-BF5D842B5C0A}">
      <dgm:prSet/>
      <dgm:spPr/>
      <dgm:t>
        <a:bodyPr/>
        <a:lstStyle/>
        <a:p>
          <a:endParaRPr lang="es-CO"/>
        </a:p>
      </dgm:t>
    </dgm:pt>
    <dgm:pt modelId="{6710A621-7C0A-4372-9025-4EEA3D3D729D}">
      <dgm:prSet phldrT="[Texto]" custT="1"/>
      <dgm:spPr/>
      <dgm:t>
        <a:bodyPr/>
        <a:lstStyle/>
        <a:p>
          <a:r>
            <a:rPr lang="es-CO" sz="1200" dirty="0" smtClean="0"/>
            <a:t>Analista de Requerimientos</a:t>
          </a:r>
        </a:p>
      </dgm:t>
    </dgm:pt>
    <dgm:pt modelId="{94844C26-ECDF-47F7-93D4-A32FFA73B053}" type="parTrans" cxnId="{92B25489-2E63-4DEC-93FE-95FB302FA20F}">
      <dgm:prSet/>
      <dgm:spPr/>
      <dgm:t>
        <a:bodyPr/>
        <a:lstStyle/>
        <a:p>
          <a:endParaRPr lang="es-CO"/>
        </a:p>
      </dgm:t>
    </dgm:pt>
    <dgm:pt modelId="{A571690E-0A62-472C-B227-F050FE90C8EC}" type="sibTrans" cxnId="{92B25489-2E63-4DEC-93FE-95FB302FA20F}">
      <dgm:prSet/>
      <dgm:spPr/>
      <dgm:t>
        <a:bodyPr/>
        <a:lstStyle/>
        <a:p>
          <a:endParaRPr lang="es-CO"/>
        </a:p>
      </dgm:t>
    </dgm:pt>
    <dgm:pt modelId="{413DB03A-7C1E-4C67-87F3-CFEDAFB74AE0}">
      <dgm:prSet phldrT="[Texto]" custT="1"/>
      <dgm:spPr/>
      <dgm:t>
        <a:bodyPr/>
        <a:lstStyle/>
        <a:p>
          <a:r>
            <a:rPr lang="es-CO" sz="1200" dirty="0" smtClean="0"/>
            <a:t>Ingenieros de Pruebas</a:t>
          </a:r>
        </a:p>
      </dgm:t>
    </dgm:pt>
    <dgm:pt modelId="{A50619E3-3AE4-4C40-A621-54C0ABBD779D}" type="parTrans" cxnId="{D5D3E1A8-CF3D-426D-A130-B15EA6852C27}">
      <dgm:prSet/>
      <dgm:spPr/>
      <dgm:t>
        <a:bodyPr/>
        <a:lstStyle/>
        <a:p>
          <a:endParaRPr lang="es-CO"/>
        </a:p>
      </dgm:t>
    </dgm:pt>
    <dgm:pt modelId="{D3429067-31EC-4BE2-B7E9-4978606682D6}" type="sibTrans" cxnId="{D5D3E1A8-CF3D-426D-A130-B15EA6852C27}">
      <dgm:prSet/>
      <dgm:spPr/>
      <dgm:t>
        <a:bodyPr/>
        <a:lstStyle/>
        <a:p>
          <a:endParaRPr lang="es-CO"/>
        </a:p>
      </dgm:t>
    </dgm:pt>
    <dgm:pt modelId="{469B2162-7769-4411-80C8-DECDD1DB573A}">
      <dgm:prSet phldrT="[Texto]" custT="1"/>
      <dgm:spPr/>
      <dgm:t>
        <a:bodyPr/>
        <a:lstStyle/>
        <a:p>
          <a:r>
            <a:rPr lang="es-CO" sz="1200" dirty="0"/>
            <a:t>Coordinador de soporte</a:t>
          </a:r>
        </a:p>
      </dgm:t>
    </dgm:pt>
    <dgm:pt modelId="{2CE51B2D-33AD-4A6D-B948-76C2528BBED1}" type="parTrans" cxnId="{4C164294-3AD0-412C-A9F2-10384EB8E29F}">
      <dgm:prSet/>
      <dgm:spPr/>
      <dgm:t>
        <a:bodyPr/>
        <a:lstStyle/>
        <a:p>
          <a:endParaRPr lang="es-CO"/>
        </a:p>
      </dgm:t>
    </dgm:pt>
    <dgm:pt modelId="{241F02D2-EF58-4C2F-BC77-EE3FC58BD14A}" type="sibTrans" cxnId="{4C164294-3AD0-412C-A9F2-10384EB8E29F}">
      <dgm:prSet/>
      <dgm:spPr/>
      <dgm:t>
        <a:bodyPr/>
        <a:lstStyle/>
        <a:p>
          <a:endParaRPr lang="es-CO"/>
        </a:p>
      </dgm:t>
    </dgm:pt>
    <dgm:pt modelId="{D00FA00D-AAE2-493F-880B-261CCDC67BFD}">
      <dgm:prSet phldrT="[Texto]" custT="1"/>
      <dgm:spPr/>
      <dgm:t>
        <a:bodyPr/>
        <a:lstStyle/>
        <a:p>
          <a:r>
            <a:rPr lang="es-CO" sz="1200" dirty="0"/>
            <a:t>Ingeniero de Desarrollo</a:t>
          </a:r>
        </a:p>
      </dgm:t>
    </dgm:pt>
    <dgm:pt modelId="{B70ACBD7-EE2D-4CFF-A5B1-336BA4452AD8}" type="parTrans" cxnId="{761097D8-0783-4AD2-B24E-6037F71C33C0}">
      <dgm:prSet/>
      <dgm:spPr/>
      <dgm:t>
        <a:bodyPr/>
        <a:lstStyle/>
        <a:p>
          <a:endParaRPr lang="es-CO"/>
        </a:p>
      </dgm:t>
    </dgm:pt>
    <dgm:pt modelId="{CF26732B-7FFB-4EE3-9AFF-C9AE4A957D44}" type="sibTrans" cxnId="{761097D8-0783-4AD2-B24E-6037F71C33C0}">
      <dgm:prSet/>
      <dgm:spPr/>
      <dgm:t>
        <a:bodyPr/>
        <a:lstStyle/>
        <a:p>
          <a:endParaRPr lang="es-CO"/>
        </a:p>
      </dgm:t>
    </dgm:pt>
    <dgm:pt modelId="{10DC3395-CB38-4135-95DD-0701F4B2489D}" type="pres">
      <dgm:prSet presAssocID="{8FBD5198-4D54-468E-8D08-4A30293B2D0C}" presName="hierChild1" presStyleCnt="0">
        <dgm:presLayoutVars>
          <dgm:orgChart val="1"/>
          <dgm:chPref val="1"/>
          <dgm:dir/>
          <dgm:animOne val="branch"/>
          <dgm:animLvl val="lvl"/>
          <dgm:resizeHandles/>
        </dgm:presLayoutVars>
      </dgm:prSet>
      <dgm:spPr/>
      <dgm:t>
        <a:bodyPr/>
        <a:lstStyle/>
        <a:p>
          <a:endParaRPr lang="es-CO"/>
        </a:p>
      </dgm:t>
    </dgm:pt>
    <dgm:pt modelId="{36F63655-69E6-4F0A-91C1-FCB1B94DEB5F}" type="pres">
      <dgm:prSet presAssocID="{634DAD9B-19B6-4F0C-84C7-F2E7D8456CDF}" presName="hierRoot1" presStyleCnt="0">
        <dgm:presLayoutVars>
          <dgm:hierBranch val="init"/>
        </dgm:presLayoutVars>
      </dgm:prSet>
      <dgm:spPr/>
      <dgm:t>
        <a:bodyPr/>
        <a:lstStyle/>
        <a:p>
          <a:endParaRPr lang="es-CO"/>
        </a:p>
      </dgm:t>
    </dgm:pt>
    <dgm:pt modelId="{614EF98C-DE3A-4122-82C7-BC412BF5E93E}" type="pres">
      <dgm:prSet presAssocID="{634DAD9B-19B6-4F0C-84C7-F2E7D8456CDF}" presName="rootComposite1" presStyleCnt="0"/>
      <dgm:spPr/>
      <dgm:t>
        <a:bodyPr/>
        <a:lstStyle/>
        <a:p>
          <a:endParaRPr lang="es-CO"/>
        </a:p>
      </dgm:t>
    </dgm:pt>
    <dgm:pt modelId="{7E7A8467-D6C8-40C2-9444-91E475BEBAC1}" type="pres">
      <dgm:prSet presAssocID="{634DAD9B-19B6-4F0C-84C7-F2E7D8456CDF}" presName="rootText1" presStyleLbl="node0" presStyleIdx="0" presStyleCnt="1" custScaleX="45769" custScaleY="47781">
        <dgm:presLayoutVars>
          <dgm:chPref val="3"/>
        </dgm:presLayoutVars>
      </dgm:prSet>
      <dgm:spPr/>
      <dgm:t>
        <a:bodyPr/>
        <a:lstStyle/>
        <a:p>
          <a:endParaRPr lang="es-CO"/>
        </a:p>
      </dgm:t>
    </dgm:pt>
    <dgm:pt modelId="{3A73ED3F-CD4E-40E3-B739-C138AA361E18}" type="pres">
      <dgm:prSet presAssocID="{634DAD9B-19B6-4F0C-84C7-F2E7D8456CDF}" presName="rootConnector1" presStyleLbl="node1" presStyleIdx="0" presStyleCnt="0"/>
      <dgm:spPr/>
      <dgm:t>
        <a:bodyPr/>
        <a:lstStyle/>
        <a:p>
          <a:endParaRPr lang="es-CO"/>
        </a:p>
      </dgm:t>
    </dgm:pt>
    <dgm:pt modelId="{0F65F06C-677D-44C3-BB28-A9D835FA2DC3}" type="pres">
      <dgm:prSet presAssocID="{634DAD9B-19B6-4F0C-84C7-F2E7D8456CDF}" presName="hierChild2" presStyleCnt="0"/>
      <dgm:spPr/>
      <dgm:t>
        <a:bodyPr/>
        <a:lstStyle/>
        <a:p>
          <a:endParaRPr lang="es-CO"/>
        </a:p>
      </dgm:t>
    </dgm:pt>
    <dgm:pt modelId="{DFB0F975-18AA-4255-A205-56E9EBED0F1A}" type="pres">
      <dgm:prSet presAssocID="{352D55BB-669B-4530-AE3F-B9BD78D02922}" presName="Name37" presStyleLbl="parChTrans1D2" presStyleIdx="0" presStyleCnt="3"/>
      <dgm:spPr/>
      <dgm:t>
        <a:bodyPr/>
        <a:lstStyle/>
        <a:p>
          <a:endParaRPr lang="es-CO"/>
        </a:p>
      </dgm:t>
    </dgm:pt>
    <dgm:pt modelId="{45C679FD-F806-42B3-8754-B28003203AD5}" type="pres">
      <dgm:prSet presAssocID="{71716873-12CD-40AD-AA98-9082FAE7EA0B}" presName="hierRoot2" presStyleCnt="0">
        <dgm:presLayoutVars>
          <dgm:hierBranch val="init"/>
        </dgm:presLayoutVars>
      </dgm:prSet>
      <dgm:spPr/>
      <dgm:t>
        <a:bodyPr/>
        <a:lstStyle/>
        <a:p>
          <a:endParaRPr lang="es-CO"/>
        </a:p>
      </dgm:t>
    </dgm:pt>
    <dgm:pt modelId="{DB397F01-FAAA-4484-877E-AD81EFA9359D}" type="pres">
      <dgm:prSet presAssocID="{71716873-12CD-40AD-AA98-9082FAE7EA0B}" presName="rootComposite" presStyleCnt="0"/>
      <dgm:spPr/>
      <dgm:t>
        <a:bodyPr/>
        <a:lstStyle/>
        <a:p>
          <a:endParaRPr lang="es-CO"/>
        </a:p>
      </dgm:t>
    </dgm:pt>
    <dgm:pt modelId="{5A2664FD-50D5-4F06-B59B-2E40AFE810C7}" type="pres">
      <dgm:prSet presAssocID="{71716873-12CD-40AD-AA98-9082FAE7EA0B}" presName="rootText" presStyleLbl="node2" presStyleIdx="0" presStyleCnt="3" custScaleX="31232" custScaleY="26337" custLinFactNeighborX="5913" custLinFactNeighborY="-471">
        <dgm:presLayoutVars>
          <dgm:chPref val="3"/>
        </dgm:presLayoutVars>
      </dgm:prSet>
      <dgm:spPr/>
      <dgm:t>
        <a:bodyPr/>
        <a:lstStyle/>
        <a:p>
          <a:endParaRPr lang="es-CO"/>
        </a:p>
      </dgm:t>
    </dgm:pt>
    <dgm:pt modelId="{25307E5B-0254-4063-B12A-68F0007B7D9B}" type="pres">
      <dgm:prSet presAssocID="{71716873-12CD-40AD-AA98-9082FAE7EA0B}" presName="rootConnector" presStyleLbl="node2" presStyleIdx="0" presStyleCnt="3"/>
      <dgm:spPr/>
      <dgm:t>
        <a:bodyPr/>
        <a:lstStyle/>
        <a:p>
          <a:endParaRPr lang="es-CO"/>
        </a:p>
      </dgm:t>
    </dgm:pt>
    <dgm:pt modelId="{38D343A0-C13F-4B4D-A14B-6B6BE09D5495}" type="pres">
      <dgm:prSet presAssocID="{71716873-12CD-40AD-AA98-9082FAE7EA0B}" presName="hierChild4" presStyleCnt="0"/>
      <dgm:spPr/>
      <dgm:t>
        <a:bodyPr/>
        <a:lstStyle/>
        <a:p>
          <a:endParaRPr lang="es-CO"/>
        </a:p>
      </dgm:t>
    </dgm:pt>
    <dgm:pt modelId="{1AEB486B-981C-43B1-91B6-EDB0AFF3B3E1}" type="pres">
      <dgm:prSet presAssocID="{94844C26-ECDF-47F7-93D4-A32FFA73B053}" presName="Name37" presStyleLbl="parChTrans1D3" presStyleIdx="0" presStyleCnt="3"/>
      <dgm:spPr/>
      <dgm:t>
        <a:bodyPr/>
        <a:lstStyle/>
        <a:p>
          <a:endParaRPr lang="es-CO"/>
        </a:p>
      </dgm:t>
    </dgm:pt>
    <dgm:pt modelId="{78F07DB8-D199-444C-AC9F-36FDCE0179EF}" type="pres">
      <dgm:prSet presAssocID="{6710A621-7C0A-4372-9025-4EEA3D3D729D}" presName="hierRoot2" presStyleCnt="0">
        <dgm:presLayoutVars>
          <dgm:hierBranch val="init"/>
        </dgm:presLayoutVars>
      </dgm:prSet>
      <dgm:spPr/>
      <dgm:t>
        <a:bodyPr/>
        <a:lstStyle/>
        <a:p>
          <a:endParaRPr lang="es-CO"/>
        </a:p>
      </dgm:t>
    </dgm:pt>
    <dgm:pt modelId="{C7A2C97D-2057-461D-A9A6-A9364DC5837F}" type="pres">
      <dgm:prSet presAssocID="{6710A621-7C0A-4372-9025-4EEA3D3D729D}" presName="rootComposite" presStyleCnt="0"/>
      <dgm:spPr/>
      <dgm:t>
        <a:bodyPr/>
        <a:lstStyle/>
        <a:p>
          <a:endParaRPr lang="es-CO"/>
        </a:p>
      </dgm:t>
    </dgm:pt>
    <dgm:pt modelId="{FDB6F67A-60F0-4AE8-909B-171B54AD4C4E}" type="pres">
      <dgm:prSet presAssocID="{6710A621-7C0A-4372-9025-4EEA3D3D729D}" presName="rootText" presStyleLbl="node3" presStyleIdx="0" presStyleCnt="3" custScaleX="39523" custScaleY="22919" custLinFactNeighborX="5873" custLinFactNeighborY="-3265">
        <dgm:presLayoutVars>
          <dgm:chPref val="3"/>
        </dgm:presLayoutVars>
      </dgm:prSet>
      <dgm:spPr/>
      <dgm:t>
        <a:bodyPr/>
        <a:lstStyle/>
        <a:p>
          <a:endParaRPr lang="es-CO"/>
        </a:p>
      </dgm:t>
    </dgm:pt>
    <dgm:pt modelId="{DD96D3B4-1335-4DEF-BE24-20130B80B3D9}" type="pres">
      <dgm:prSet presAssocID="{6710A621-7C0A-4372-9025-4EEA3D3D729D}" presName="rootConnector" presStyleLbl="node3" presStyleIdx="0" presStyleCnt="3"/>
      <dgm:spPr/>
      <dgm:t>
        <a:bodyPr/>
        <a:lstStyle/>
        <a:p>
          <a:endParaRPr lang="es-CO"/>
        </a:p>
      </dgm:t>
    </dgm:pt>
    <dgm:pt modelId="{BCC1B61E-3F35-49D8-B18A-8800881B2BDC}" type="pres">
      <dgm:prSet presAssocID="{6710A621-7C0A-4372-9025-4EEA3D3D729D}" presName="hierChild4" presStyleCnt="0"/>
      <dgm:spPr/>
      <dgm:t>
        <a:bodyPr/>
        <a:lstStyle/>
        <a:p>
          <a:endParaRPr lang="es-CO"/>
        </a:p>
      </dgm:t>
    </dgm:pt>
    <dgm:pt modelId="{BA7A539C-898F-4540-BE69-4663037AE749}" type="pres">
      <dgm:prSet presAssocID="{6710A621-7C0A-4372-9025-4EEA3D3D729D}" presName="hierChild5" presStyleCnt="0"/>
      <dgm:spPr/>
      <dgm:t>
        <a:bodyPr/>
        <a:lstStyle/>
        <a:p>
          <a:endParaRPr lang="es-CO"/>
        </a:p>
      </dgm:t>
    </dgm:pt>
    <dgm:pt modelId="{9CBE9422-EC93-4AA9-8107-A596AEBDCA82}" type="pres">
      <dgm:prSet presAssocID="{71716873-12CD-40AD-AA98-9082FAE7EA0B}" presName="hierChild5" presStyleCnt="0"/>
      <dgm:spPr/>
      <dgm:t>
        <a:bodyPr/>
        <a:lstStyle/>
        <a:p>
          <a:endParaRPr lang="es-CO"/>
        </a:p>
      </dgm:t>
    </dgm:pt>
    <dgm:pt modelId="{F85D7925-4C20-46B4-BC0A-F9E68F9AA8A1}" type="pres">
      <dgm:prSet presAssocID="{69C3E81C-D3D2-402A-AE52-E32FF59E0F63}" presName="Name37" presStyleLbl="parChTrans1D2" presStyleIdx="1" presStyleCnt="3"/>
      <dgm:spPr/>
      <dgm:t>
        <a:bodyPr/>
        <a:lstStyle/>
        <a:p>
          <a:endParaRPr lang="es-CO"/>
        </a:p>
      </dgm:t>
    </dgm:pt>
    <dgm:pt modelId="{DD16BAF6-6BE2-4798-B277-02872F88130A}" type="pres">
      <dgm:prSet presAssocID="{89DBDF3F-33D2-400C-9F68-28F773DC3E64}" presName="hierRoot2" presStyleCnt="0">
        <dgm:presLayoutVars>
          <dgm:hierBranch val="init"/>
        </dgm:presLayoutVars>
      </dgm:prSet>
      <dgm:spPr/>
      <dgm:t>
        <a:bodyPr/>
        <a:lstStyle/>
        <a:p>
          <a:endParaRPr lang="es-CO"/>
        </a:p>
      </dgm:t>
    </dgm:pt>
    <dgm:pt modelId="{DCBB88EE-B057-4DEC-8175-CAAA25845EB9}" type="pres">
      <dgm:prSet presAssocID="{89DBDF3F-33D2-400C-9F68-28F773DC3E64}" presName="rootComposite" presStyleCnt="0"/>
      <dgm:spPr/>
      <dgm:t>
        <a:bodyPr/>
        <a:lstStyle/>
        <a:p>
          <a:endParaRPr lang="es-CO"/>
        </a:p>
      </dgm:t>
    </dgm:pt>
    <dgm:pt modelId="{34E179B7-6D29-4B20-80F2-F26F6C19ACAD}" type="pres">
      <dgm:prSet presAssocID="{89DBDF3F-33D2-400C-9F68-28F773DC3E64}" presName="rootText" presStyleLbl="node2" presStyleIdx="1" presStyleCnt="3" custScaleX="34497" custScaleY="26590" custLinFactNeighborX="-3545" custLinFactNeighborY="1710">
        <dgm:presLayoutVars>
          <dgm:chPref val="3"/>
        </dgm:presLayoutVars>
      </dgm:prSet>
      <dgm:spPr/>
      <dgm:t>
        <a:bodyPr/>
        <a:lstStyle/>
        <a:p>
          <a:endParaRPr lang="es-CO"/>
        </a:p>
      </dgm:t>
    </dgm:pt>
    <dgm:pt modelId="{F760342E-39CA-4174-B65C-AE92853805AC}" type="pres">
      <dgm:prSet presAssocID="{89DBDF3F-33D2-400C-9F68-28F773DC3E64}" presName="rootConnector" presStyleLbl="node2" presStyleIdx="1" presStyleCnt="3"/>
      <dgm:spPr/>
      <dgm:t>
        <a:bodyPr/>
        <a:lstStyle/>
        <a:p>
          <a:endParaRPr lang="es-CO"/>
        </a:p>
      </dgm:t>
    </dgm:pt>
    <dgm:pt modelId="{59C28E5B-E86B-4C28-9BC2-EBA397DDBC8E}" type="pres">
      <dgm:prSet presAssocID="{89DBDF3F-33D2-400C-9F68-28F773DC3E64}" presName="hierChild4" presStyleCnt="0"/>
      <dgm:spPr/>
      <dgm:t>
        <a:bodyPr/>
        <a:lstStyle/>
        <a:p>
          <a:endParaRPr lang="es-CO"/>
        </a:p>
      </dgm:t>
    </dgm:pt>
    <dgm:pt modelId="{5ADFDC31-7146-4E62-8B60-7C95E73B8D96}" type="pres">
      <dgm:prSet presAssocID="{B70ACBD7-EE2D-4CFF-A5B1-336BA4452AD8}" presName="Name37" presStyleLbl="parChTrans1D3" presStyleIdx="1" presStyleCnt="3"/>
      <dgm:spPr/>
      <dgm:t>
        <a:bodyPr/>
        <a:lstStyle/>
        <a:p>
          <a:endParaRPr lang="es-CO"/>
        </a:p>
      </dgm:t>
    </dgm:pt>
    <dgm:pt modelId="{1E5FAB94-13DB-4D99-8395-1FC567B6EEA1}" type="pres">
      <dgm:prSet presAssocID="{D00FA00D-AAE2-493F-880B-261CCDC67BFD}" presName="hierRoot2" presStyleCnt="0">
        <dgm:presLayoutVars>
          <dgm:hierBranch val="init"/>
        </dgm:presLayoutVars>
      </dgm:prSet>
      <dgm:spPr/>
    </dgm:pt>
    <dgm:pt modelId="{DF859D62-6D1C-4404-A0AB-B715848EB039}" type="pres">
      <dgm:prSet presAssocID="{D00FA00D-AAE2-493F-880B-261CCDC67BFD}" presName="rootComposite" presStyleCnt="0"/>
      <dgm:spPr/>
    </dgm:pt>
    <dgm:pt modelId="{9000EC27-5667-4AEB-93FC-477F85D86655}" type="pres">
      <dgm:prSet presAssocID="{D00FA00D-AAE2-493F-880B-261CCDC67BFD}" presName="rootText" presStyleLbl="node3" presStyleIdx="1" presStyleCnt="3" custScaleX="27297" custScaleY="27116">
        <dgm:presLayoutVars>
          <dgm:chPref val="3"/>
        </dgm:presLayoutVars>
      </dgm:prSet>
      <dgm:spPr/>
      <dgm:t>
        <a:bodyPr/>
        <a:lstStyle/>
        <a:p>
          <a:endParaRPr lang="es-CO"/>
        </a:p>
      </dgm:t>
    </dgm:pt>
    <dgm:pt modelId="{B1C1DF94-4391-4336-9724-0BEB6B28C396}" type="pres">
      <dgm:prSet presAssocID="{D00FA00D-AAE2-493F-880B-261CCDC67BFD}" presName="rootConnector" presStyleLbl="node3" presStyleIdx="1" presStyleCnt="3"/>
      <dgm:spPr/>
      <dgm:t>
        <a:bodyPr/>
        <a:lstStyle/>
        <a:p>
          <a:endParaRPr lang="es-CO"/>
        </a:p>
      </dgm:t>
    </dgm:pt>
    <dgm:pt modelId="{DA76290A-CC28-4374-BC90-E74574621279}" type="pres">
      <dgm:prSet presAssocID="{D00FA00D-AAE2-493F-880B-261CCDC67BFD}" presName="hierChild4" presStyleCnt="0"/>
      <dgm:spPr/>
    </dgm:pt>
    <dgm:pt modelId="{00779AD9-06CE-40F3-AF54-9EB2AE4D40B8}" type="pres">
      <dgm:prSet presAssocID="{D00FA00D-AAE2-493F-880B-261CCDC67BFD}" presName="hierChild5" presStyleCnt="0"/>
      <dgm:spPr/>
    </dgm:pt>
    <dgm:pt modelId="{DC853DEC-ED73-4168-B61C-4AD4330BE412}" type="pres">
      <dgm:prSet presAssocID="{89DBDF3F-33D2-400C-9F68-28F773DC3E64}" presName="hierChild5" presStyleCnt="0"/>
      <dgm:spPr/>
      <dgm:t>
        <a:bodyPr/>
        <a:lstStyle/>
        <a:p>
          <a:endParaRPr lang="es-CO"/>
        </a:p>
      </dgm:t>
    </dgm:pt>
    <dgm:pt modelId="{831DD76C-AB69-4765-84F2-54497B527F16}" type="pres">
      <dgm:prSet presAssocID="{2CE51B2D-33AD-4A6D-B948-76C2528BBED1}" presName="Name37" presStyleLbl="parChTrans1D2" presStyleIdx="2" presStyleCnt="3"/>
      <dgm:spPr/>
      <dgm:t>
        <a:bodyPr/>
        <a:lstStyle/>
        <a:p>
          <a:endParaRPr lang="es-CO"/>
        </a:p>
      </dgm:t>
    </dgm:pt>
    <dgm:pt modelId="{0C461F17-7043-490A-8551-4CDFF80C3E89}" type="pres">
      <dgm:prSet presAssocID="{469B2162-7769-4411-80C8-DECDD1DB573A}" presName="hierRoot2" presStyleCnt="0">
        <dgm:presLayoutVars>
          <dgm:hierBranch val="init"/>
        </dgm:presLayoutVars>
      </dgm:prSet>
      <dgm:spPr/>
    </dgm:pt>
    <dgm:pt modelId="{D737A89A-0BA7-4BCD-AD71-AB75A1B2BC6B}" type="pres">
      <dgm:prSet presAssocID="{469B2162-7769-4411-80C8-DECDD1DB573A}" presName="rootComposite" presStyleCnt="0"/>
      <dgm:spPr/>
    </dgm:pt>
    <dgm:pt modelId="{F382F1B6-498E-41A9-BB66-2BD78BCF14DF}" type="pres">
      <dgm:prSet presAssocID="{469B2162-7769-4411-80C8-DECDD1DB573A}" presName="rootText" presStyleLbl="node2" presStyleIdx="2" presStyleCnt="3" custScaleX="31759" custScaleY="27726">
        <dgm:presLayoutVars>
          <dgm:chPref val="3"/>
        </dgm:presLayoutVars>
      </dgm:prSet>
      <dgm:spPr/>
      <dgm:t>
        <a:bodyPr/>
        <a:lstStyle/>
        <a:p>
          <a:endParaRPr lang="es-CO"/>
        </a:p>
      </dgm:t>
    </dgm:pt>
    <dgm:pt modelId="{DEA2D5CC-3FFC-485C-AF0F-9B9BBC6B6680}" type="pres">
      <dgm:prSet presAssocID="{469B2162-7769-4411-80C8-DECDD1DB573A}" presName="rootConnector" presStyleLbl="node2" presStyleIdx="2" presStyleCnt="3"/>
      <dgm:spPr/>
      <dgm:t>
        <a:bodyPr/>
        <a:lstStyle/>
        <a:p>
          <a:endParaRPr lang="es-CO"/>
        </a:p>
      </dgm:t>
    </dgm:pt>
    <dgm:pt modelId="{9055B97B-8E00-41A9-A1BC-25A0C665221A}" type="pres">
      <dgm:prSet presAssocID="{469B2162-7769-4411-80C8-DECDD1DB573A}" presName="hierChild4" presStyleCnt="0"/>
      <dgm:spPr/>
    </dgm:pt>
    <dgm:pt modelId="{8ED64673-2BAF-434F-961A-B85C29CD9B0D}" type="pres">
      <dgm:prSet presAssocID="{A50619E3-3AE4-4C40-A621-54C0ABBD779D}" presName="Name37" presStyleLbl="parChTrans1D3" presStyleIdx="2" presStyleCnt="3"/>
      <dgm:spPr/>
      <dgm:t>
        <a:bodyPr/>
        <a:lstStyle/>
        <a:p>
          <a:endParaRPr lang="es-CO"/>
        </a:p>
      </dgm:t>
    </dgm:pt>
    <dgm:pt modelId="{B50F5C8C-CE38-4A65-94F2-18C320E0C73D}" type="pres">
      <dgm:prSet presAssocID="{413DB03A-7C1E-4C67-87F3-CFEDAFB74AE0}" presName="hierRoot2" presStyleCnt="0">
        <dgm:presLayoutVars>
          <dgm:hierBranch val="init"/>
        </dgm:presLayoutVars>
      </dgm:prSet>
      <dgm:spPr/>
      <dgm:t>
        <a:bodyPr/>
        <a:lstStyle/>
        <a:p>
          <a:endParaRPr lang="es-CO"/>
        </a:p>
      </dgm:t>
    </dgm:pt>
    <dgm:pt modelId="{D79E70F4-356F-4929-8D6F-D641F103C1AB}" type="pres">
      <dgm:prSet presAssocID="{413DB03A-7C1E-4C67-87F3-CFEDAFB74AE0}" presName="rootComposite" presStyleCnt="0"/>
      <dgm:spPr/>
      <dgm:t>
        <a:bodyPr/>
        <a:lstStyle/>
        <a:p>
          <a:endParaRPr lang="es-CO"/>
        </a:p>
      </dgm:t>
    </dgm:pt>
    <dgm:pt modelId="{501185EE-D4E6-4597-91F2-E98331E6533D}" type="pres">
      <dgm:prSet presAssocID="{413DB03A-7C1E-4C67-87F3-CFEDAFB74AE0}" presName="rootText" presStyleLbl="node3" presStyleIdx="2" presStyleCnt="3" custScaleX="29865" custScaleY="27040" custLinFactNeighborX="23495" custLinFactNeighborY="-4237">
        <dgm:presLayoutVars>
          <dgm:chPref val="3"/>
        </dgm:presLayoutVars>
      </dgm:prSet>
      <dgm:spPr/>
      <dgm:t>
        <a:bodyPr/>
        <a:lstStyle/>
        <a:p>
          <a:endParaRPr lang="es-CO"/>
        </a:p>
      </dgm:t>
    </dgm:pt>
    <dgm:pt modelId="{F404746B-2B78-46EA-8F46-9BEA84421861}" type="pres">
      <dgm:prSet presAssocID="{413DB03A-7C1E-4C67-87F3-CFEDAFB74AE0}" presName="rootConnector" presStyleLbl="node3" presStyleIdx="2" presStyleCnt="3"/>
      <dgm:spPr/>
      <dgm:t>
        <a:bodyPr/>
        <a:lstStyle/>
        <a:p>
          <a:endParaRPr lang="es-CO"/>
        </a:p>
      </dgm:t>
    </dgm:pt>
    <dgm:pt modelId="{8C01E2BA-9189-4EE1-BB0C-2FF1FD10B856}" type="pres">
      <dgm:prSet presAssocID="{413DB03A-7C1E-4C67-87F3-CFEDAFB74AE0}" presName="hierChild4" presStyleCnt="0"/>
      <dgm:spPr/>
      <dgm:t>
        <a:bodyPr/>
        <a:lstStyle/>
        <a:p>
          <a:endParaRPr lang="es-CO"/>
        </a:p>
      </dgm:t>
    </dgm:pt>
    <dgm:pt modelId="{9F6C5B85-19A4-44D1-A47B-CD49565EDA09}" type="pres">
      <dgm:prSet presAssocID="{413DB03A-7C1E-4C67-87F3-CFEDAFB74AE0}" presName="hierChild5" presStyleCnt="0"/>
      <dgm:spPr/>
      <dgm:t>
        <a:bodyPr/>
        <a:lstStyle/>
        <a:p>
          <a:endParaRPr lang="es-CO"/>
        </a:p>
      </dgm:t>
    </dgm:pt>
    <dgm:pt modelId="{BA8AB4ED-B196-4C33-B9B2-BF21CD3F7A50}" type="pres">
      <dgm:prSet presAssocID="{469B2162-7769-4411-80C8-DECDD1DB573A}" presName="hierChild5" presStyleCnt="0"/>
      <dgm:spPr/>
    </dgm:pt>
    <dgm:pt modelId="{1A04AF02-6218-49DA-9256-054BA0D1DC3F}" type="pres">
      <dgm:prSet presAssocID="{634DAD9B-19B6-4F0C-84C7-F2E7D8456CDF}" presName="hierChild3" presStyleCnt="0"/>
      <dgm:spPr/>
      <dgm:t>
        <a:bodyPr/>
        <a:lstStyle/>
        <a:p>
          <a:endParaRPr lang="es-CO"/>
        </a:p>
      </dgm:t>
    </dgm:pt>
  </dgm:ptLst>
  <dgm:cxnLst>
    <dgm:cxn modelId="{50B5DB80-3989-40DF-A7DF-5EADD3C2D006}" type="presOf" srcId="{352D55BB-669B-4530-AE3F-B9BD78D02922}" destId="{DFB0F975-18AA-4255-A205-56E9EBED0F1A}" srcOrd="0" destOrd="0" presId="urn:microsoft.com/office/officeart/2005/8/layout/orgChart1"/>
    <dgm:cxn modelId="{D5D3E1A8-CF3D-426D-A130-B15EA6852C27}" srcId="{469B2162-7769-4411-80C8-DECDD1DB573A}" destId="{413DB03A-7C1E-4C67-87F3-CFEDAFB74AE0}" srcOrd="0" destOrd="0" parTransId="{A50619E3-3AE4-4C40-A621-54C0ABBD779D}" sibTransId="{D3429067-31EC-4BE2-B7E9-4978606682D6}"/>
    <dgm:cxn modelId="{A7E08EBE-AFF9-4FB9-A1CF-0C0F200B5DEE}" type="presOf" srcId="{413DB03A-7C1E-4C67-87F3-CFEDAFB74AE0}" destId="{501185EE-D4E6-4597-91F2-E98331E6533D}" srcOrd="0" destOrd="0" presId="urn:microsoft.com/office/officeart/2005/8/layout/orgChart1"/>
    <dgm:cxn modelId="{E143FDB3-BE9E-4514-8A1C-531C7889D2D9}" type="presOf" srcId="{634DAD9B-19B6-4F0C-84C7-F2E7D8456CDF}" destId="{7E7A8467-D6C8-40C2-9444-91E475BEBAC1}" srcOrd="0" destOrd="0" presId="urn:microsoft.com/office/officeart/2005/8/layout/orgChart1"/>
    <dgm:cxn modelId="{50D64DD2-DEF5-4FA1-966C-47FEAAD20816}" type="presOf" srcId="{69C3E81C-D3D2-402A-AE52-E32FF59E0F63}" destId="{F85D7925-4C20-46B4-BC0A-F9E68F9AA8A1}" srcOrd="0" destOrd="0" presId="urn:microsoft.com/office/officeart/2005/8/layout/orgChart1"/>
    <dgm:cxn modelId="{8057E9B8-1C24-4B2B-A756-68878D7AAD87}" type="presOf" srcId="{A50619E3-3AE4-4C40-A621-54C0ABBD779D}" destId="{8ED64673-2BAF-434F-961A-B85C29CD9B0D}" srcOrd="0" destOrd="0" presId="urn:microsoft.com/office/officeart/2005/8/layout/orgChart1"/>
    <dgm:cxn modelId="{9D1FA3A0-034B-4D4D-83B7-0BE1C7DF576A}" type="presOf" srcId="{89DBDF3F-33D2-400C-9F68-28F773DC3E64}" destId="{34E179B7-6D29-4B20-80F2-F26F6C19ACAD}" srcOrd="0" destOrd="0" presId="urn:microsoft.com/office/officeart/2005/8/layout/orgChart1"/>
    <dgm:cxn modelId="{45D5FC21-E7F9-485C-A071-9D854E441955}" type="presOf" srcId="{71716873-12CD-40AD-AA98-9082FAE7EA0B}" destId="{25307E5B-0254-4063-B12A-68F0007B7D9B}" srcOrd="1" destOrd="0" presId="urn:microsoft.com/office/officeart/2005/8/layout/orgChart1"/>
    <dgm:cxn modelId="{B5359B7D-0A62-42FE-8D3E-7978C1CC72F4}" type="presOf" srcId="{94844C26-ECDF-47F7-93D4-A32FFA73B053}" destId="{1AEB486B-981C-43B1-91B6-EDB0AFF3B3E1}" srcOrd="0" destOrd="0" presId="urn:microsoft.com/office/officeart/2005/8/layout/orgChart1"/>
    <dgm:cxn modelId="{4C164294-3AD0-412C-A9F2-10384EB8E29F}" srcId="{634DAD9B-19B6-4F0C-84C7-F2E7D8456CDF}" destId="{469B2162-7769-4411-80C8-DECDD1DB573A}" srcOrd="2" destOrd="0" parTransId="{2CE51B2D-33AD-4A6D-B948-76C2528BBED1}" sibTransId="{241F02D2-EF58-4C2F-BC77-EE3FC58BD14A}"/>
    <dgm:cxn modelId="{6C373312-0FED-4A19-B69C-AF2326F6917D}" type="presOf" srcId="{469B2162-7769-4411-80C8-DECDD1DB573A}" destId="{DEA2D5CC-3FFC-485C-AF0F-9B9BBC6B6680}" srcOrd="1" destOrd="0" presId="urn:microsoft.com/office/officeart/2005/8/layout/orgChart1"/>
    <dgm:cxn modelId="{0C77529B-FFB7-470A-B584-6DB34593C6EF}" type="presOf" srcId="{469B2162-7769-4411-80C8-DECDD1DB573A}" destId="{F382F1B6-498E-41A9-BB66-2BD78BCF14DF}" srcOrd="0" destOrd="0" presId="urn:microsoft.com/office/officeart/2005/8/layout/orgChart1"/>
    <dgm:cxn modelId="{A6D537E0-FC9B-4B09-91DF-7C4836D0B85D}" type="presOf" srcId="{89DBDF3F-33D2-400C-9F68-28F773DC3E64}" destId="{F760342E-39CA-4174-B65C-AE92853805AC}" srcOrd="1" destOrd="0" presId="urn:microsoft.com/office/officeart/2005/8/layout/orgChart1"/>
    <dgm:cxn modelId="{B7CEC7D6-A033-41DD-9E06-A7D339247601}" type="presOf" srcId="{6710A621-7C0A-4372-9025-4EEA3D3D729D}" destId="{DD96D3B4-1335-4DEF-BE24-20130B80B3D9}" srcOrd="1" destOrd="0" presId="urn:microsoft.com/office/officeart/2005/8/layout/orgChart1"/>
    <dgm:cxn modelId="{6DBE05FD-844D-4645-B93C-3BEADCE4A6C8}" srcId="{634DAD9B-19B6-4F0C-84C7-F2E7D8456CDF}" destId="{71716873-12CD-40AD-AA98-9082FAE7EA0B}" srcOrd="0" destOrd="0" parTransId="{352D55BB-669B-4530-AE3F-B9BD78D02922}" sibTransId="{02D36A95-4955-49D6-B115-32FE4579B85C}"/>
    <dgm:cxn modelId="{692E75DA-8B18-41C1-8F20-463B16648EF6}" type="presOf" srcId="{413DB03A-7C1E-4C67-87F3-CFEDAFB74AE0}" destId="{F404746B-2B78-46EA-8F46-9BEA84421861}" srcOrd="1" destOrd="0" presId="urn:microsoft.com/office/officeart/2005/8/layout/orgChart1"/>
    <dgm:cxn modelId="{7BA77056-EFB4-4A27-9859-F8E3F937C069}" type="presOf" srcId="{634DAD9B-19B6-4F0C-84C7-F2E7D8456CDF}" destId="{3A73ED3F-CD4E-40E3-B739-C138AA361E18}" srcOrd="1" destOrd="0" presId="urn:microsoft.com/office/officeart/2005/8/layout/orgChart1"/>
    <dgm:cxn modelId="{1B4482FA-D3DA-4A7B-A67C-0BB0A82B8397}" type="presOf" srcId="{6710A621-7C0A-4372-9025-4EEA3D3D729D}" destId="{FDB6F67A-60F0-4AE8-909B-171B54AD4C4E}" srcOrd="0" destOrd="0" presId="urn:microsoft.com/office/officeart/2005/8/layout/orgChart1"/>
    <dgm:cxn modelId="{AA1B2719-B0BB-443D-A5AE-17A983CECD8B}" type="presOf" srcId="{2CE51B2D-33AD-4A6D-B948-76C2528BBED1}" destId="{831DD76C-AB69-4765-84F2-54497B527F16}" srcOrd="0" destOrd="0" presId="urn:microsoft.com/office/officeart/2005/8/layout/orgChart1"/>
    <dgm:cxn modelId="{761097D8-0783-4AD2-B24E-6037F71C33C0}" srcId="{89DBDF3F-33D2-400C-9F68-28F773DC3E64}" destId="{D00FA00D-AAE2-493F-880B-261CCDC67BFD}" srcOrd="0" destOrd="0" parTransId="{B70ACBD7-EE2D-4CFF-A5B1-336BA4452AD8}" sibTransId="{CF26732B-7FFB-4EE3-9AFF-C9AE4A957D44}"/>
    <dgm:cxn modelId="{504B2692-8A84-4441-A8C3-453C1A7AEFAF}" type="presOf" srcId="{D00FA00D-AAE2-493F-880B-261CCDC67BFD}" destId="{9000EC27-5667-4AEB-93FC-477F85D86655}" srcOrd="0" destOrd="0" presId="urn:microsoft.com/office/officeart/2005/8/layout/orgChart1"/>
    <dgm:cxn modelId="{C8DDA5EF-4F32-46C0-8B5B-1185F87EBFF5}" type="presOf" srcId="{71716873-12CD-40AD-AA98-9082FAE7EA0B}" destId="{5A2664FD-50D5-4F06-B59B-2E40AFE810C7}" srcOrd="0" destOrd="0" presId="urn:microsoft.com/office/officeart/2005/8/layout/orgChart1"/>
    <dgm:cxn modelId="{65C82094-691D-44C7-B044-E8BC37859A56}" type="presOf" srcId="{B70ACBD7-EE2D-4CFF-A5B1-336BA4452AD8}" destId="{5ADFDC31-7146-4E62-8B60-7C95E73B8D96}" srcOrd="0" destOrd="0" presId="urn:microsoft.com/office/officeart/2005/8/layout/orgChart1"/>
    <dgm:cxn modelId="{0116C15B-AFEE-45A5-8BF6-99BD0399E9D3}" type="presOf" srcId="{8FBD5198-4D54-468E-8D08-4A30293B2D0C}" destId="{10DC3395-CB38-4135-95DD-0701F4B2489D}" srcOrd="0" destOrd="0" presId="urn:microsoft.com/office/officeart/2005/8/layout/orgChart1"/>
    <dgm:cxn modelId="{92B25489-2E63-4DEC-93FE-95FB302FA20F}" srcId="{71716873-12CD-40AD-AA98-9082FAE7EA0B}" destId="{6710A621-7C0A-4372-9025-4EEA3D3D729D}" srcOrd="0" destOrd="0" parTransId="{94844C26-ECDF-47F7-93D4-A32FFA73B053}" sibTransId="{A571690E-0A62-472C-B227-F050FE90C8EC}"/>
    <dgm:cxn modelId="{30466F35-9D54-48DC-9D0D-84E2D6AF1E99}" srcId="{8FBD5198-4D54-468E-8D08-4A30293B2D0C}" destId="{634DAD9B-19B6-4F0C-84C7-F2E7D8456CDF}" srcOrd="0" destOrd="0" parTransId="{EBB1DCE2-2122-40EB-BAFD-EDB74EAC8227}" sibTransId="{2572BB94-0CFC-431D-877F-304D70218F4F}"/>
    <dgm:cxn modelId="{81EC0438-32A5-4D0B-9E29-B1ADD5997BF1}" type="presOf" srcId="{D00FA00D-AAE2-493F-880B-261CCDC67BFD}" destId="{B1C1DF94-4391-4336-9724-0BEB6B28C396}" srcOrd="1" destOrd="0" presId="urn:microsoft.com/office/officeart/2005/8/layout/orgChart1"/>
    <dgm:cxn modelId="{971D1BE9-53EF-4935-9B5F-BF5D842B5C0A}" srcId="{634DAD9B-19B6-4F0C-84C7-F2E7D8456CDF}" destId="{89DBDF3F-33D2-400C-9F68-28F773DC3E64}" srcOrd="1" destOrd="0" parTransId="{69C3E81C-D3D2-402A-AE52-E32FF59E0F63}" sibTransId="{D1C1F8CD-2716-4FFE-90E8-87A68F81BF12}"/>
    <dgm:cxn modelId="{409738ED-5487-4FA9-BB16-64060534F08B}" type="presParOf" srcId="{10DC3395-CB38-4135-95DD-0701F4B2489D}" destId="{36F63655-69E6-4F0A-91C1-FCB1B94DEB5F}" srcOrd="0" destOrd="0" presId="urn:microsoft.com/office/officeart/2005/8/layout/orgChart1"/>
    <dgm:cxn modelId="{D618F452-D292-48BB-9995-F38B7E52BFA1}" type="presParOf" srcId="{36F63655-69E6-4F0A-91C1-FCB1B94DEB5F}" destId="{614EF98C-DE3A-4122-82C7-BC412BF5E93E}" srcOrd="0" destOrd="0" presId="urn:microsoft.com/office/officeart/2005/8/layout/orgChart1"/>
    <dgm:cxn modelId="{AF97594A-2326-40AF-BDB2-71136B3B0360}" type="presParOf" srcId="{614EF98C-DE3A-4122-82C7-BC412BF5E93E}" destId="{7E7A8467-D6C8-40C2-9444-91E475BEBAC1}" srcOrd="0" destOrd="0" presId="urn:microsoft.com/office/officeart/2005/8/layout/orgChart1"/>
    <dgm:cxn modelId="{DC34C519-86E7-4B35-9A24-7E4EA4038F70}" type="presParOf" srcId="{614EF98C-DE3A-4122-82C7-BC412BF5E93E}" destId="{3A73ED3F-CD4E-40E3-B739-C138AA361E18}" srcOrd="1" destOrd="0" presId="urn:microsoft.com/office/officeart/2005/8/layout/orgChart1"/>
    <dgm:cxn modelId="{ADF3DDF7-3737-48B1-A002-E7967398E704}" type="presParOf" srcId="{36F63655-69E6-4F0A-91C1-FCB1B94DEB5F}" destId="{0F65F06C-677D-44C3-BB28-A9D835FA2DC3}" srcOrd="1" destOrd="0" presId="urn:microsoft.com/office/officeart/2005/8/layout/orgChart1"/>
    <dgm:cxn modelId="{74CBD2A4-BE0A-4FC1-9983-1F60EA9B7487}" type="presParOf" srcId="{0F65F06C-677D-44C3-BB28-A9D835FA2DC3}" destId="{DFB0F975-18AA-4255-A205-56E9EBED0F1A}" srcOrd="0" destOrd="0" presId="urn:microsoft.com/office/officeart/2005/8/layout/orgChart1"/>
    <dgm:cxn modelId="{D806822B-3C3F-4BBC-8F89-6857202C6B72}" type="presParOf" srcId="{0F65F06C-677D-44C3-BB28-A9D835FA2DC3}" destId="{45C679FD-F806-42B3-8754-B28003203AD5}" srcOrd="1" destOrd="0" presId="urn:microsoft.com/office/officeart/2005/8/layout/orgChart1"/>
    <dgm:cxn modelId="{541F3DB8-0B06-4707-BBF5-764D4E525F89}" type="presParOf" srcId="{45C679FD-F806-42B3-8754-B28003203AD5}" destId="{DB397F01-FAAA-4484-877E-AD81EFA9359D}" srcOrd="0" destOrd="0" presId="urn:microsoft.com/office/officeart/2005/8/layout/orgChart1"/>
    <dgm:cxn modelId="{344BDD58-CE86-470C-BEA6-56D0F8C900AC}" type="presParOf" srcId="{DB397F01-FAAA-4484-877E-AD81EFA9359D}" destId="{5A2664FD-50D5-4F06-B59B-2E40AFE810C7}" srcOrd="0" destOrd="0" presId="urn:microsoft.com/office/officeart/2005/8/layout/orgChart1"/>
    <dgm:cxn modelId="{72D42AA5-90EE-433F-99C7-AFB508A6D8F7}" type="presParOf" srcId="{DB397F01-FAAA-4484-877E-AD81EFA9359D}" destId="{25307E5B-0254-4063-B12A-68F0007B7D9B}" srcOrd="1" destOrd="0" presId="urn:microsoft.com/office/officeart/2005/8/layout/orgChart1"/>
    <dgm:cxn modelId="{AC102B04-F5B6-43B1-910E-E697D637D344}" type="presParOf" srcId="{45C679FD-F806-42B3-8754-B28003203AD5}" destId="{38D343A0-C13F-4B4D-A14B-6B6BE09D5495}" srcOrd="1" destOrd="0" presId="urn:microsoft.com/office/officeart/2005/8/layout/orgChart1"/>
    <dgm:cxn modelId="{AEC715B6-DB37-4CB7-880E-E158EAD314D8}" type="presParOf" srcId="{38D343A0-C13F-4B4D-A14B-6B6BE09D5495}" destId="{1AEB486B-981C-43B1-91B6-EDB0AFF3B3E1}" srcOrd="0" destOrd="0" presId="urn:microsoft.com/office/officeart/2005/8/layout/orgChart1"/>
    <dgm:cxn modelId="{127798D0-1CA4-4E01-AE39-A8F4E5F6C9F9}" type="presParOf" srcId="{38D343A0-C13F-4B4D-A14B-6B6BE09D5495}" destId="{78F07DB8-D199-444C-AC9F-36FDCE0179EF}" srcOrd="1" destOrd="0" presId="urn:microsoft.com/office/officeart/2005/8/layout/orgChart1"/>
    <dgm:cxn modelId="{B68B68C8-0372-4B49-8D46-C96BEB064F4B}" type="presParOf" srcId="{78F07DB8-D199-444C-AC9F-36FDCE0179EF}" destId="{C7A2C97D-2057-461D-A9A6-A9364DC5837F}" srcOrd="0" destOrd="0" presId="urn:microsoft.com/office/officeart/2005/8/layout/orgChart1"/>
    <dgm:cxn modelId="{CDE91D5C-3D08-48B8-A223-40A3130AF055}" type="presParOf" srcId="{C7A2C97D-2057-461D-A9A6-A9364DC5837F}" destId="{FDB6F67A-60F0-4AE8-909B-171B54AD4C4E}" srcOrd="0" destOrd="0" presId="urn:microsoft.com/office/officeart/2005/8/layout/orgChart1"/>
    <dgm:cxn modelId="{384FF25E-F8DC-45E6-9D6C-396A2C8105CF}" type="presParOf" srcId="{C7A2C97D-2057-461D-A9A6-A9364DC5837F}" destId="{DD96D3B4-1335-4DEF-BE24-20130B80B3D9}" srcOrd="1" destOrd="0" presId="urn:microsoft.com/office/officeart/2005/8/layout/orgChart1"/>
    <dgm:cxn modelId="{EDB332C3-D5CE-44F3-8E76-E70BA96D753F}" type="presParOf" srcId="{78F07DB8-D199-444C-AC9F-36FDCE0179EF}" destId="{BCC1B61E-3F35-49D8-B18A-8800881B2BDC}" srcOrd="1" destOrd="0" presId="urn:microsoft.com/office/officeart/2005/8/layout/orgChart1"/>
    <dgm:cxn modelId="{A22E29AD-E48A-46F7-89DE-53773B8B55DE}" type="presParOf" srcId="{78F07DB8-D199-444C-AC9F-36FDCE0179EF}" destId="{BA7A539C-898F-4540-BE69-4663037AE749}" srcOrd="2" destOrd="0" presId="urn:microsoft.com/office/officeart/2005/8/layout/orgChart1"/>
    <dgm:cxn modelId="{C4E8D719-A72E-422F-B3ED-3CA226C89CA2}" type="presParOf" srcId="{45C679FD-F806-42B3-8754-B28003203AD5}" destId="{9CBE9422-EC93-4AA9-8107-A596AEBDCA82}" srcOrd="2" destOrd="0" presId="urn:microsoft.com/office/officeart/2005/8/layout/orgChart1"/>
    <dgm:cxn modelId="{98C62481-7473-466E-8A6A-ACA44A05AE58}" type="presParOf" srcId="{0F65F06C-677D-44C3-BB28-A9D835FA2DC3}" destId="{F85D7925-4C20-46B4-BC0A-F9E68F9AA8A1}" srcOrd="2" destOrd="0" presId="urn:microsoft.com/office/officeart/2005/8/layout/orgChart1"/>
    <dgm:cxn modelId="{C4A9B7D3-F962-4E59-9659-AA8FF90588D0}" type="presParOf" srcId="{0F65F06C-677D-44C3-BB28-A9D835FA2DC3}" destId="{DD16BAF6-6BE2-4798-B277-02872F88130A}" srcOrd="3" destOrd="0" presId="urn:microsoft.com/office/officeart/2005/8/layout/orgChart1"/>
    <dgm:cxn modelId="{B3C6D35C-F005-48C9-9E23-074A3EC849E1}" type="presParOf" srcId="{DD16BAF6-6BE2-4798-B277-02872F88130A}" destId="{DCBB88EE-B057-4DEC-8175-CAAA25845EB9}" srcOrd="0" destOrd="0" presId="urn:microsoft.com/office/officeart/2005/8/layout/orgChart1"/>
    <dgm:cxn modelId="{E2CF7E92-1B19-4A62-8999-D23ABF5AC54F}" type="presParOf" srcId="{DCBB88EE-B057-4DEC-8175-CAAA25845EB9}" destId="{34E179B7-6D29-4B20-80F2-F26F6C19ACAD}" srcOrd="0" destOrd="0" presId="urn:microsoft.com/office/officeart/2005/8/layout/orgChart1"/>
    <dgm:cxn modelId="{D67C8C9B-8A4E-483C-910E-A595B3AD36DE}" type="presParOf" srcId="{DCBB88EE-B057-4DEC-8175-CAAA25845EB9}" destId="{F760342E-39CA-4174-B65C-AE92853805AC}" srcOrd="1" destOrd="0" presId="urn:microsoft.com/office/officeart/2005/8/layout/orgChart1"/>
    <dgm:cxn modelId="{233F7F97-F7F5-4741-97C2-C8819372018E}" type="presParOf" srcId="{DD16BAF6-6BE2-4798-B277-02872F88130A}" destId="{59C28E5B-E86B-4C28-9BC2-EBA397DDBC8E}" srcOrd="1" destOrd="0" presId="urn:microsoft.com/office/officeart/2005/8/layout/orgChart1"/>
    <dgm:cxn modelId="{9472CCBB-DCA2-4BE9-88D3-AC30C723F045}" type="presParOf" srcId="{59C28E5B-E86B-4C28-9BC2-EBA397DDBC8E}" destId="{5ADFDC31-7146-4E62-8B60-7C95E73B8D96}" srcOrd="0" destOrd="0" presId="urn:microsoft.com/office/officeart/2005/8/layout/orgChart1"/>
    <dgm:cxn modelId="{15F4F043-21D5-4C56-A80E-20B68F971E8E}" type="presParOf" srcId="{59C28E5B-E86B-4C28-9BC2-EBA397DDBC8E}" destId="{1E5FAB94-13DB-4D99-8395-1FC567B6EEA1}" srcOrd="1" destOrd="0" presId="urn:microsoft.com/office/officeart/2005/8/layout/orgChart1"/>
    <dgm:cxn modelId="{B9268DF3-F352-4983-ADFF-8923677704A3}" type="presParOf" srcId="{1E5FAB94-13DB-4D99-8395-1FC567B6EEA1}" destId="{DF859D62-6D1C-4404-A0AB-B715848EB039}" srcOrd="0" destOrd="0" presId="urn:microsoft.com/office/officeart/2005/8/layout/orgChart1"/>
    <dgm:cxn modelId="{E24D2EA8-EC23-4BEC-92FF-5D2AC2488612}" type="presParOf" srcId="{DF859D62-6D1C-4404-A0AB-B715848EB039}" destId="{9000EC27-5667-4AEB-93FC-477F85D86655}" srcOrd="0" destOrd="0" presId="urn:microsoft.com/office/officeart/2005/8/layout/orgChart1"/>
    <dgm:cxn modelId="{BA257B2E-4992-4118-A696-267D9C94988F}" type="presParOf" srcId="{DF859D62-6D1C-4404-A0AB-B715848EB039}" destId="{B1C1DF94-4391-4336-9724-0BEB6B28C396}" srcOrd="1" destOrd="0" presId="urn:microsoft.com/office/officeart/2005/8/layout/orgChart1"/>
    <dgm:cxn modelId="{1231BFDC-109B-4C8A-8B54-0059F8165529}" type="presParOf" srcId="{1E5FAB94-13DB-4D99-8395-1FC567B6EEA1}" destId="{DA76290A-CC28-4374-BC90-E74574621279}" srcOrd="1" destOrd="0" presId="urn:microsoft.com/office/officeart/2005/8/layout/orgChart1"/>
    <dgm:cxn modelId="{B8224E12-7564-4CB0-92BD-28078AB49908}" type="presParOf" srcId="{1E5FAB94-13DB-4D99-8395-1FC567B6EEA1}" destId="{00779AD9-06CE-40F3-AF54-9EB2AE4D40B8}" srcOrd="2" destOrd="0" presId="urn:microsoft.com/office/officeart/2005/8/layout/orgChart1"/>
    <dgm:cxn modelId="{DA3EC679-9E35-46AC-8E51-5F59D3360201}" type="presParOf" srcId="{DD16BAF6-6BE2-4798-B277-02872F88130A}" destId="{DC853DEC-ED73-4168-B61C-4AD4330BE412}" srcOrd="2" destOrd="0" presId="urn:microsoft.com/office/officeart/2005/8/layout/orgChart1"/>
    <dgm:cxn modelId="{6A650A9B-0E9D-45C0-BCC4-6A2F8B82E8E2}" type="presParOf" srcId="{0F65F06C-677D-44C3-BB28-A9D835FA2DC3}" destId="{831DD76C-AB69-4765-84F2-54497B527F16}" srcOrd="4" destOrd="0" presId="urn:microsoft.com/office/officeart/2005/8/layout/orgChart1"/>
    <dgm:cxn modelId="{3D6FDBD2-7429-4DC8-9421-E0AD577CDB73}" type="presParOf" srcId="{0F65F06C-677D-44C3-BB28-A9D835FA2DC3}" destId="{0C461F17-7043-490A-8551-4CDFF80C3E89}" srcOrd="5" destOrd="0" presId="urn:microsoft.com/office/officeart/2005/8/layout/orgChart1"/>
    <dgm:cxn modelId="{B0187804-41D7-44B7-A65C-0B5CF8428AA6}" type="presParOf" srcId="{0C461F17-7043-490A-8551-4CDFF80C3E89}" destId="{D737A89A-0BA7-4BCD-AD71-AB75A1B2BC6B}" srcOrd="0" destOrd="0" presId="urn:microsoft.com/office/officeart/2005/8/layout/orgChart1"/>
    <dgm:cxn modelId="{4C804886-16E5-4C06-B504-5C328DD271C1}" type="presParOf" srcId="{D737A89A-0BA7-4BCD-AD71-AB75A1B2BC6B}" destId="{F382F1B6-498E-41A9-BB66-2BD78BCF14DF}" srcOrd="0" destOrd="0" presId="urn:microsoft.com/office/officeart/2005/8/layout/orgChart1"/>
    <dgm:cxn modelId="{93DDBD43-93A7-4134-93C1-5DF6B17200A5}" type="presParOf" srcId="{D737A89A-0BA7-4BCD-AD71-AB75A1B2BC6B}" destId="{DEA2D5CC-3FFC-485C-AF0F-9B9BBC6B6680}" srcOrd="1" destOrd="0" presId="urn:microsoft.com/office/officeart/2005/8/layout/orgChart1"/>
    <dgm:cxn modelId="{15287A64-B706-4131-86D0-859A32AC75CF}" type="presParOf" srcId="{0C461F17-7043-490A-8551-4CDFF80C3E89}" destId="{9055B97B-8E00-41A9-A1BC-25A0C665221A}" srcOrd="1" destOrd="0" presId="urn:microsoft.com/office/officeart/2005/8/layout/orgChart1"/>
    <dgm:cxn modelId="{D9FD380D-03EA-4131-BBF5-C08482633314}" type="presParOf" srcId="{9055B97B-8E00-41A9-A1BC-25A0C665221A}" destId="{8ED64673-2BAF-434F-961A-B85C29CD9B0D}" srcOrd="0" destOrd="0" presId="urn:microsoft.com/office/officeart/2005/8/layout/orgChart1"/>
    <dgm:cxn modelId="{B1BCD600-9BBC-4BCC-B3B0-6992E1F79E8D}" type="presParOf" srcId="{9055B97B-8E00-41A9-A1BC-25A0C665221A}" destId="{B50F5C8C-CE38-4A65-94F2-18C320E0C73D}" srcOrd="1" destOrd="0" presId="urn:microsoft.com/office/officeart/2005/8/layout/orgChart1"/>
    <dgm:cxn modelId="{3124108A-665B-4C7F-8EF1-F6630035592D}" type="presParOf" srcId="{B50F5C8C-CE38-4A65-94F2-18C320E0C73D}" destId="{D79E70F4-356F-4929-8D6F-D641F103C1AB}" srcOrd="0" destOrd="0" presId="urn:microsoft.com/office/officeart/2005/8/layout/orgChart1"/>
    <dgm:cxn modelId="{BFCD9AB5-5553-4BA7-8939-3B6967B41452}" type="presParOf" srcId="{D79E70F4-356F-4929-8D6F-D641F103C1AB}" destId="{501185EE-D4E6-4597-91F2-E98331E6533D}" srcOrd="0" destOrd="0" presId="urn:microsoft.com/office/officeart/2005/8/layout/orgChart1"/>
    <dgm:cxn modelId="{7E3FF4B3-E1C1-4087-9886-675B01710F5E}" type="presParOf" srcId="{D79E70F4-356F-4929-8D6F-D641F103C1AB}" destId="{F404746B-2B78-46EA-8F46-9BEA84421861}" srcOrd="1" destOrd="0" presId="urn:microsoft.com/office/officeart/2005/8/layout/orgChart1"/>
    <dgm:cxn modelId="{01CECD5D-25B3-4A3A-BE51-2A50A6908350}" type="presParOf" srcId="{B50F5C8C-CE38-4A65-94F2-18C320E0C73D}" destId="{8C01E2BA-9189-4EE1-BB0C-2FF1FD10B856}" srcOrd="1" destOrd="0" presId="urn:microsoft.com/office/officeart/2005/8/layout/orgChart1"/>
    <dgm:cxn modelId="{43A4B893-DDDC-4CFD-AAF3-D0F4B2AF800D}" type="presParOf" srcId="{B50F5C8C-CE38-4A65-94F2-18C320E0C73D}" destId="{9F6C5B85-19A4-44D1-A47B-CD49565EDA09}" srcOrd="2" destOrd="0" presId="urn:microsoft.com/office/officeart/2005/8/layout/orgChart1"/>
    <dgm:cxn modelId="{9A5D03B9-DE53-4C72-A667-08B9EACF9AD6}" type="presParOf" srcId="{0C461F17-7043-490A-8551-4CDFF80C3E89}" destId="{BA8AB4ED-B196-4C33-B9B2-BF21CD3F7A50}" srcOrd="2" destOrd="0" presId="urn:microsoft.com/office/officeart/2005/8/layout/orgChart1"/>
    <dgm:cxn modelId="{548B2ABB-B2CF-4201-9BD2-F9D42C13DFC4}" type="presParOf" srcId="{36F63655-69E6-4F0A-91C1-FCB1B94DEB5F}" destId="{1A04AF02-6218-49DA-9256-054BA0D1DC3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129EEC-A1FE-4194-9EEA-50F8A0033124}">
      <dsp:nvSpPr>
        <dsp:cNvPr id="0" name=""/>
        <dsp:cNvSpPr/>
      </dsp:nvSpPr>
      <dsp:spPr>
        <a:xfrm rot="5400000">
          <a:off x="-130297" y="132557"/>
          <a:ext cx="868648" cy="608053"/>
        </a:xfrm>
        <a:prstGeom prst="chevron">
          <a:avLst/>
        </a:prstGeom>
        <a:solidFill>
          <a:schemeClr val="accent1">
            <a:shade val="50000"/>
            <a:hueOff val="0"/>
            <a:satOff val="0"/>
            <a:lumOff val="0"/>
            <a:alphaOff val="0"/>
          </a:schemeClr>
        </a:solidFill>
        <a:ln w="15875" cap="flat"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1</a:t>
          </a:r>
          <a:endParaRPr lang="es-CO" sz="1700" kern="1200" dirty="0"/>
        </a:p>
      </dsp:txBody>
      <dsp:txXfrm rot="-5400000">
        <a:off x="1" y="306287"/>
        <a:ext cx="608053" cy="260595"/>
      </dsp:txXfrm>
    </dsp:sp>
    <dsp:sp modelId="{7C47F886-B2CB-471B-8BA5-CA6623ECC5EE}">
      <dsp:nvSpPr>
        <dsp:cNvPr id="0" name=""/>
        <dsp:cNvSpPr/>
      </dsp:nvSpPr>
      <dsp:spPr>
        <a:xfrm rot="5400000">
          <a:off x="1884144" y="-1276090"/>
          <a:ext cx="564621" cy="3116802"/>
        </a:xfrm>
        <a:prstGeom prst="round2SameRect">
          <a:avLst/>
        </a:prstGeom>
        <a:solidFill>
          <a:schemeClr val="lt1">
            <a:alpha val="90000"/>
            <a:hueOff val="0"/>
            <a:satOff val="0"/>
            <a:lumOff val="0"/>
            <a:alphaOff val="0"/>
          </a:schemeClr>
        </a:solidFill>
        <a:ln w="15875" cap="flat"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CO" sz="1500" kern="1200" dirty="0" smtClean="0"/>
            <a:t>Oportunidad de la información</a:t>
          </a:r>
          <a:endParaRPr lang="es-CO" sz="1500" kern="1200" dirty="0"/>
        </a:p>
      </dsp:txBody>
      <dsp:txXfrm rot="-5400000">
        <a:off x="608054" y="27563"/>
        <a:ext cx="3089239" cy="509495"/>
      </dsp:txXfrm>
    </dsp:sp>
    <dsp:sp modelId="{2B280BCD-5D32-4F96-A7F7-CF485EB4BBAF}">
      <dsp:nvSpPr>
        <dsp:cNvPr id="0" name=""/>
        <dsp:cNvSpPr/>
      </dsp:nvSpPr>
      <dsp:spPr>
        <a:xfrm rot="5400000">
          <a:off x="-130297" y="897103"/>
          <a:ext cx="868648" cy="608053"/>
        </a:xfrm>
        <a:prstGeom prst="chevron">
          <a:avLst/>
        </a:prstGeom>
        <a:solidFill>
          <a:schemeClr val="accent1">
            <a:shade val="50000"/>
            <a:hueOff val="-251214"/>
            <a:satOff val="-6902"/>
            <a:lumOff val="15873"/>
            <a:alphaOff val="0"/>
          </a:schemeClr>
        </a:solidFill>
        <a:ln w="15875" cap="flat" cmpd="sng" algn="ctr">
          <a:solidFill>
            <a:schemeClr val="accent1">
              <a:shade val="50000"/>
              <a:hueOff val="-251214"/>
              <a:satOff val="-6902"/>
              <a:lumOff val="158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2</a:t>
          </a:r>
          <a:endParaRPr lang="es-CO" sz="1700" kern="1200" dirty="0"/>
        </a:p>
      </dsp:txBody>
      <dsp:txXfrm rot="-5400000">
        <a:off x="1" y="1070833"/>
        <a:ext cx="608053" cy="260595"/>
      </dsp:txXfrm>
    </dsp:sp>
    <dsp:sp modelId="{80D962DC-E798-40D8-B6B6-BD14A78F15FD}">
      <dsp:nvSpPr>
        <dsp:cNvPr id="0" name=""/>
        <dsp:cNvSpPr/>
      </dsp:nvSpPr>
      <dsp:spPr>
        <a:xfrm rot="5400000">
          <a:off x="1884144" y="-509284"/>
          <a:ext cx="564621" cy="3116802"/>
        </a:xfrm>
        <a:prstGeom prst="round2SameRect">
          <a:avLst/>
        </a:prstGeom>
        <a:solidFill>
          <a:schemeClr val="lt1">
            <a:alpha val="90000"/>
            <a:hueOff val="0"/>
            <a:satOff val="0"/>
            <a:lumOff val="0"/>
            <a:alphaOff val="0"/>
          </a:schemeClr>
        </a:solidFill>
        <a:ln w="15875" cap="flat" cmpd="sng" algn="ctr">
          <a:solidFill>
            <a:schemeClr val="accent1">
              <a:shade val="50000"/>
              <a:hueOff val="-251214"/>
              <a:satOff val="-6902"/>
              <a:lumOff val="158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CO" sz="1500" kern="1200" dirty="0" smtClean="0"/>
            <a:t>Confiabilidad en los cálculos y herramientas</a:t>
          </a:r>
          <a:endParaRPr lang="es-CO" sz="1500" kern="1200" dirty="0"/>
        </a:p>
      </dsp:txBody>
      <dsp:txXfrm rot="-5400000">
        <a:off x="608054" y="794369"/>
        <a:ext cx="3089239" cy="509495"/>
      </dsp:txXfrm>
    </dsp:sp>
    <dsp:sp modelId="{6AC71B0E-6805-4A39-BE22-CD6301723B2E}">
      <dsp:nvSpPr>
        <dsp:cNvPr id="0" name=""/>
        <dsp:cNvSpPr/>
      </dsp:nvSpPr>
      <dsp:spPr>
        <a:xfrm rot="5400000">
          <a:off x="-130297" y="1661649"/>
          <a:ext cx="868648" cy="608053"/>
        </a:xfrm>
        <a:prstGeom prst="chevron">
          <a:avLst/>
        </a:prstGeom>
        <a:solidFill>
          <a:schemeClr val="accent1">
            <a:shade val="50000"/>
            <a:hueOff val="-502427"/>
            <a:satOff val="-13803"/>
            <a:lumOff val="31747"/>
            <a:alphaOff val="0"/>
          </a:schemeClr>
        </a:solidFill>
        <a:ln w="15875" cap="flat" cmpd="sng" algn="ctr">
          <a:solidFill>
            <a:schemeClr val="accent1">
              <a:shade val="50000"/>
              <a:hueOff val="-502427"/>
              <a:satOff val="-13803"/>
              <a:lumOff val="3174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3</a:t>
          </a:r>
          <a:endParaRPr lang="es-CO" sz="1700" kern="1200" dirty="0"/>
        </a:p>
      </dsp:txBody>
      <dsp:txXfrm rot="-5400000">
        <a:off x="1" y="1835379"/>
        <a:ext cx="608053" cy="260595"/>
      </dsp:txXfrm>
    </dsp:sp>
    <dsp:sp modelId="{7A469E3C-3F76-4F72-8000-FC018B3A84CE}">
      <dsp:nvSpPr>
        <dsp:cNvPr id="0" name=""/>
        <dsp:cNvSpPr/>
      </dsp:nvSpPr>
      <dsp:spPr>
        <a:xfrm rot="5400000">
          <a:off x="1884144" y="255261"/>
          <a:ext cx="564621" cy="3116802"/>
        </a:xfrm>
        <a:prstGeom prst="round2SameRect">
          <a:avLst/>
        </a:prstGeom>
        <a:solidFill>
          <a:schemeClr val="lt1">
            <a:alpha val="90000"/>
            <a:hueOff val="0"/>
            <a:satOff val="0"/>
            <a:lumOff val="0"/>
            <a:alphaOff val="0"/>
          </a:schemeClr>
        </a:solidFill>
        <a:ln w="15875" cap="flat" cmpd="sng" algn="ctr">
          <a:solidFill>
            <a:schemeClr val="accent1">
              <a:shade val="50000"/>
              <a:hueOff val="-502427"/>
              <a:satOff val="-13803"/>
              <a:lumOff val="317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CO" sz="1500" kern="1200" dirty="0" smtClean="0"/>
            <a:t>Comunicación estándar mediante gestión de consultas</a:t>
          </a:r>
          <a:endParaRPr lang="es-CO" sz="1500" kern="1200" dirty="0"/>
        </a:p>
      </dsp:txBody>
      <dsp:txXfrm rot="-5400000">
        <a:off x="608054" y="1558915"/>
        <a:ext cx="3089239" cy="509495"/>
      </dsp:txXfrm>
    </dsp:sp>
    <dsp:sp modelId="{FB0DC30F-CAFA-4128-8401-96911213C96F}">
      <dsp:nvSpPr>
        <dsp:cNvPr id="0" name=""/>
        <dsp:cNvSpPr/>
      </dsp:nvSpPr>
      <dsp:spPr>
        <a:xfrm rot="5400000">
          <a:off x="-130297" y="2426195"/>
          <a:ext cx="868648" cy="608053"/>
        </a:xfrm>
        <a:prstGeom prst="chevron">
          <a:avLst/>
        </a:prstGeom>
        <a:solidFill>
          <a:schemeClr val="accent1">
            <a:shade val="50000"/>
            <a:hueOff val="-753641"/>
            <a:satOff val="-20705"/>
            <a:lumOff val="47620"/>
            <a:alphaOff val="0"/>
          </a:schemeClr>
        </a:solidFill>
        <a:ln w="15875" cap="flat" cmpd="sng" algn="ctr">
          <a:solidFill>
            <a:schemeClr val="accent1">
              <a:shade val="50000"/>
              <a:hueOff val="-753641"/>
              <a:satOff val="-20705"/>
              <a:lumOff val="4762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4</a:t>
          </a:r>
          <a:endParaRPr lang="es-CO" sz="1700" kern="1200" dirty="0"/>
        </a:p>
      </dsp:txBody>
      <dsp:txXfrm rot="-5400000">
        <a:off x="1" y="2599925"/>
        <a:ext cx="608053" cy="260595"/>
      </dsp:txXfrm>
    </dsp:sp>
    <dsp:sp modelId="{E41F7FE4-2E03-4875-8512-001203A06C54}">
      <dsp:nvSpPr>
        <dsp:cNvPr id="0" name=""/>
        <dsp:cNvSpPr/>
      </dsp:nvSpPr>
      <dsp:spPr>
        <a:xfrm rot="5400000">
          <a:off x="1884144" y="1019808"/>
          <a:ext cx="564621" cy="3116802"/>
        </a:xfrm>
        <a:prstGeom prst="round2SameRect">
          <a:avLst/>
        </a:prstGeom>
        <a:solidFill>
          <a:schemeClr val="lt1">
            <a:alpha val="90000"/>
            <a:hueOff val="0"/>
            <a:satOff val="0"/>
            <a:lumOff val="0"/>
            <a:alphaOff val="0"/>
          </a:schemeClr>
        </a:solidFill>
        <a:ln w="15875" cap="flat" cmpd="sng" algn="ctr">
          <a:solidFill>
            <a:schemeClr val="accent1">
              <a:shade val="50000"/>
              <a:hueOff val="-753641"/>
              <a:satOff val="-20705"/>
              <a:lumOff val="476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CO" sz="1500" kern="1200" dirty="0" smtClean="0"/>
            <a:t>Reducción en el gasto de procesamiento de la información</a:t>
          </a:r>
          <a:endParaRPr lang="es-CO" sz="1500" kern="1200" dirty="0"/>
        </a:p>
      </dsp:txBody>
      <dsp:txXfrm rot="-5400000">
        <a:off x="608054" y="2323462"/>
        <a:ext cx="3089239" cy="509495"/>
      </dsp:txXfrm>
    </dsp:sp>
    <dsp:sp modelId="{E469F7CB-49A4-4B7F-AA06-9A9FF9255118}">
      <dsp:nvSpPr>
        <dsp:cNvPr id="0" name=""/>
        <dsp:cNvSpPr/>
      </dsp:nvSpPr>
      <dsp:spPr>
        <a:xfrm rot="5400000">
          <a:off x="-130297" y="3190741"/>
          <a:ext cx="868648" cy="608053"/>
        </a:xfrm>
        <a:prstGeom prst="chevron">
          <a:avLst/>
        </a:prstGeom>
        <a:solidFill>
          <a:schemeClr val="accent1">
            <a:shade val="50000"/>
            <a:hueOff val="-502427"/>
            <a:satOff val="-13803"/>
            <a:lumOff val="31747"/>
            <a:alphaOff val="0"/>
          </a:schemeClr>
        </a:solidFill>
        <a:ln w="15875" cap="flat" cmpd="sng" algn="ctr">
          <a:solidFill>
            <a:schemeClr val="accent1">
              <a:shade val="50000"/>
              <a:hueOff val="-502427"/>
              <a:satOff val="-13803"/>
              <a:lumOff val="3174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5</a:t>
          </a:r>
          <a:endParaRPr lang="es-CO" sz="1700" kern="1200" dirty="0"/>
        </a:p>
      </dsp:txBody>
      <dsp:txXfrm rot="-5400000">
        <a:off x="1" y="3364471"/>
        <a:ext cx="608053" cy="260595"/>
      </dsp:txXfrm>
    </dsp:sp>
    <dsp:sp modelId="{4886C0E7-C878-4366-8D9F-D147898C7CD3}">
      <dsp:nvSpPr>
        <dsp:cNvPr id="0" name=""/>
        <dsp:cNvSpPr/>
      </dsp:nvSpPr>
      <dsp:spPr>
        <a:xfrm rot="5400000">
          <a:off x="1884144" y="1784354"/>
          <a:ext cx="564621" cy="3116802"/>
        </a:xfrm>
        <a:prstGeom prst="round2SameRect">
          <a:avLst/>
        </a:prstGeom>
        <a:solidFill>
          <a:schemeClr val="lt1">
            <a:alpha val="90000"/>
            <a:hueOff val="0"/>
            <a:satOff val="0"/>
            <a:lumOff val="0"/>
            <a:alphaOff val="0"/>
          </a:schemeClr>
        </a:solidFill>
        <a:ln w="15875" cap="flat" cmpd="sng" algn="ctr">
          <a:solidFill>
            <a:schemeClr val="accent1">
              <a:shade val="50000"/>
              <a:hueOff val="-502427"/>
              <a:satOff val="-13803"/>
              <a:lumOff val="317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CO" sz="1500" kern="1200" dirty="0" smtClean="0"/>
            <a:t>Reducción del tiempo de ejecución de reportes y toma de decisiones.</a:t>
          </a:r>
          <a:endParaRPr lang="es-CO" sz="1500" kern="1200" dirty="0"/>
        </a:p>
      </dsp:txBody>
      <dsp:txXfrm rot="-5400000">
        <a:off x="608054" y="3088008"/>
        <a:ext cx="3089239" cy="509495"/>
      </dsp:txXfrm>
    </dsp:sp>
    <dsp:sp modelId="{E95EECB1-A8B2-4E73-BE71-BF0FF26A0BB4}">
      <dsp:nvSpPr>
        <dsp:cNvPr id="0" name=""/>
        <dsp:cNvSpPr/>
      </dsp:nvSpPr>
      <dsp:spPr>
        <a:xfrm rot="5400000">
          <a:off x="-130297" y="3955288"/>
          <a:ext cx="868648" cy="608053"/>
        </a:xfrm>
        <a:prstGeom prst="chevron">
          <a:avLst/>
        </a:prstGeom>
        <a:solidFill>
          <a:schemeClr val="accent1">
            <a:shade val="50000"/>
            <a:hueOff val="-251214"/>
            <a:satOff val="-6902"/>
            <a:lumOff val="15873"/>
            <a:alphaOff val="0"/>
          </a:schemeClr>
        </a:solidFill>
        <a:ln w="15875" cap="flat" cmpd="sng" algn="ctr">
          <a:solidFill>
            <a:schemeClr val="accent1">
              <a:shade val="50000"/>
              <a:hueOff val="-251214"/>
              <a:satOff val="-6902"/>
              <a:lumOff val="158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6</a:t>
          </a:r>
          <a:endParaRPr lang="es-CO" sz="1700" kern="1200" dirty="0"/>
        </a:p>
      </dsp:txBody>
      <dsp:txXfrm rot="-5400000">
        <a:off x="1" y="4129018"/>
        <a:ext cx="608053" cy="260595"/>
      </dsp:txXfrm>
    </dsp:sp>
    <dsp:sp modelId="{D7C90151-E85B-41C1-B389-4D8415072BEE}">
      <dsp:nvSpPr>
        <dsp:cNvPr id="0" name=""/>
        <dsp:cNvSpPr/>
      </dsp:nvSpPr>
      <dsp:spPr>
        <a:xfrm rot="5400000">
          <a:off x="1884144" y="2548900"/>
          <a:ext cx="564621" cy="3116802"/>
        </a:xfrm>
        <a:prstGeom prst="round2SameRect">
          <a:avLst/>
        </a:prstGeom>
        <a:solidFill>
          <a:schemeClr val="lt1">
            <a:alpha val="90000"/>
            <a:hueOff val="0"/>
            <a:satOff val="0"/>
            <a:lumOff val="0"/>
            <a:alphaOff val="0"/>
          </a:schemeClr>
        </a:solidFill>
        <a:ln w="15875" cap="flat" cmpd="sng" algn="ctr">
          <a:solidFill>
            <a:schemeClr val="accent1">
              <a:shade val="50000"/>
              <a:hueOff val="-251214"/>
              <a:satOff val="-6902"/>
              <a:lumOff val="158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CO" sz="1500" kern="1200" dirty="0" smtClean="0"/>
            <a:t>Incremento en la capacidad de análisis de la data.</a:t>
          </a:r>
          <a:endParaRPr lang="es-CO" sz="1500" kern="1200" dirty="0"/>
        </a:p>
      </dsp:txBody>
      <dsp:txXfrm rot="-5400000">
        <a:off x="608054" y="3852554"/>
        <a:ext cx="3089239" cy="5094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FAA8DB-047F-4087-AE4F-5E35EC897B93}">
      <dsp:nvSpPr>
        <dsp:cNvPr id="0" name=""/>
        <dsp:cNvSpPr/>
      </dsp:nvSpPr>
      <dsp:spPr>
        <a:xfrm>
          <a:off x="539" y="0"/>
          <a:ext cx="2323718" cy="1665199"/>
        </a:xfrm>
        <a:prstGeom prst="roundRect">
          <a:avLst>
            <a:gd name="adj" fmla="val 5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es-CO" sz="1600" kern="1200" dirty="0" smtClean="0"/>
            <a:t>1</a:t>
          </a:r>
          <a:endParaRPr lang="es-CO" sz="1600" kern="1200" dirty="0"/>
        </a:p>
      </dsp:txBody>
      <dsp:txXfrm rot="16200000">
        <a:off x="-449819" y="450359"/>
        <a:ext cx="1365463" cy="464743"/>
      </dsp:txXfrm>
    </dsp:sp>
    <dsp:sp modelId="{D2FCF9BA-E22A-4B26-A00C-FB4DF29C1FE9}">
      <dsp:nvSpPr>
        <dsp:cNvPr id="0" name=""/>
        <dsp:cNvSpPr/>
      </dsp:nvSpPr>
      <dsp:spPr>
        <a:xfrm>
          <a:off x="465283" y="0"/>
          <a:ext cx="1731170" cy="166519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es-CO" sz="1600" kern="1200" noProof="1" smtClean="0">
              <a:solidFill>
                <a:srgbClr val="808080"/>
              </a:solidFill>
              <a:latin typeface="+mn-lt"/>
            </a:rPr>
            <a:t>Dificultad en la </a:t>
          </a:r>
          <a:r>
            <a:rPr lang="es-CO" sz="1600" b="1" kern="1200" noProof="1" smtClean="0">
              <a:solidFill>
                <a:srgbClr val="00B0F0"/>
              </a:solidFill>
              <a:latin typeface="+mn-lt"/>
            </a:rPr>
            <a:t>integración de información</a:t>
          </a:r>
          <a:r>
            <a:rPr lang="es-CO" sz="1600" kern="1200" noProof="1" smtClean="0">
              <a:solidFill>
                <a:srgbClr val="808080"/>
              </a:solidFill>
              <a:latin typeface="+mn-lt"/>
            </a:rPr>
            <a:t>, soluciones tecnologias  que actuaban como solos.</a:t>
          </a:r>
          <a:endParaRPr lang="es-CO" sz="1600" kern="1200" dirty="0"/>
        </a:p>
      </dsp:txBody>
      <dsp:txXfrm>
        <a:off x="465283" y="0"/>
        <a:ext cx="1731170" cy="1665199"/>
      </dsp:txXfrm>
    </dsp:sp>
    <dsp:sp modelId="{C21A1884-4356-4D10-A817-982B0530D0B6}">
      <dsp:nvSpPr>
        <dsp:cNvPr id="0" name=""/>
        <dsp:cNvSpPr/>
      </dsp:nvSpPr>
      <dsp:spPr>
        <a:xfrm>
          <a:off x="2405588" y="0"/>
          <a:ext cx="2323718" cy="1665199"/>
        </a:xfrm>
        <a:prstGeom prst="roundRect">
          <a:avLst>
            <a:gd name="adj" fmla="val 5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es-CO" sz="1600" kern="1200" dirty="0" smtClean="0"/>
            <a:t>2</a:t>
          </a:r>
          <a:endParaRPr lang="es-CO" sz="1600" kern="1200" dirty="0"/>
        </a:p>
      </dsp:txBody>
      <dsp:txXfrm rot="16200000">
        <a:off x="1955228" y="450359"/>
        <a:ext cx="1365463" cy="464743"/>
      </dsp:txXfrm>
    </dsp:sp>
    <dsp:sp modelId="{D0140520-B206-42E8-ABF4-53CF4C26DF52}">
      <dsp:nvSpPr>
        <dsp:cNvPr id="0" name=""/>
        <dsp:cNvSpPr/>
      </dsp:nvSpPr>
      <dsp:spPr>
        <a:xfrm rot="5400000">
          <a:off x="2294794" y="1253876"/>
          <a:ext cx="244826" cy="348557"/>
        </a:xfrm>
        <a:prstGeom prst="flowChartExtract">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72DC94-185A-42D5-95D8-CB86F3A0DC75}">
      <dsp:nvSpPr>
        <dsp:cNvPr id="0" name=""/>
        <dsp:cNvSpPr/>
      </dsp:nvSpPr>
      <dsp:spPr>
        <a:xfrm>
          <a:off x="2870332" y="0"/>
          <a:ext cx="1731170" cy="166519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lvl="0" algn="l" defTabSz="711200">
            <a:lnSpc>
              <a:spcPct val="90000"/>
            </a:lnSpc>
            <a:spcBef>
              <a:spcPct val="0"/>
            </a:spcBef>
            <a:spcAft>
              <a:spcPct val="35000"/>
            </a:spcAft>
          </a:pPr>
          <a:r>
            <a:rPr lang="es-CO" sz="1600" kern="1200" noProof="1" smtClean="0">
              <a:solidFill>
                <a:srgbClr val="808080"/>
              </a:solidFill>
              <a:latin typeface="+mn-lt"/>
            </a:rPr>
            <a:t>Limitaciones en el </a:t>
          </a:r>
          <a:r>
            <a:rPr lang="es-CO" sz="1600" b="1" kern="1200" noProof="1" smtClean="0">
              <a:solidFill>
                <a:srgbClr val="00B0F0"/>
              </a:solidFill>
              <a:latin typeface="+mn-lt"/>
            </a:rPr>
            <a:t>acceso a la </a:t>
          </a:r>
          <a:r>
            <a:rPr lang="es-CO" sz="1600" b="1" i="1" kern="1200" noProof="1" smtClean="0">
              <a:solidFill>
                <a:srgbClr val="00B0F0"/>
              </a:solidFill>
              <a:latin typeface="+mn-lt"/>
            </a:rPr>
            <a:t>data</a:t>
          </a:r>
          <a:r>
            <a:rPr lang="es-CO" sz="1600" b="1" kern="1200" noProof="1" smtClean="0">
              <a:solidFill>
                <a:srgbClr val="808080"/>
              </a:solidFill>
              <a:latin typeface="+mn-lt"/>
            </a:rPr>
            <a:t>. </a:t>
          </a:r>
          <a:r>
            <a:rPr lang="es-CO" sz="1600" kern="1200" noProof="1" smtClean="0">
              <a:solidFill>
                <a:srgbClr val="808080"/>
              </a:solidFill>
              <a:latin typeface="+mn-lt"/>
            </a:rPr>
            <a:t>Los procesos de extracción requieren de ingenieria para identificar las tablas y relaciones.</a:t>
          </a:r>
          <a:endParaRPr lang="es-CO" sz="1600" kern="1200" dirty="0">
            <a:solidFill>
              <a:schemeClr val="bg1"/>
            </a:solidFill>
          </a:endParaRPr>
        </a:p>
      </dsp:txBody>
      <dsp:txXfrm>
        <a:off x="2870332" y="0"/>
        <a:ext cx="1731170" cy="1665199"/>
      </dsp:txXfrm>
    </dsp:sp>
    <dsp:sp modelId="{DD44DAA9-3BF3-4901-B6F3-AD2E54FC5E38}">
      <dsp:nvSpPr>
        <dsp:cNvPr id="0" name=""/>
        <dsp:cNvSpPr/>
      </dsp:nvSpPr>
      <dsp:spPr>
        <a:xfrm>
          <a:off x="4810637" y="0"/>
          <a:ext cx="2323718" cy="1665199"/>
        </a:xfrm>
        <a:prstGeom prst="roundRect">
          <a:avLst>
            <a:gd name="adj" fmla="val 5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4864" rIns="71120" bIns="0" numCol="1" spcCol="1270" anchor="t" anchorCtr="0">
          <a:noAutofit/>
        </a:bodyPr>
        <a:lstStyle/>
        <a:p>
          <a:pPr lvl="0" algn="r" defTabSz="711200">
            <a:lnSpc>
              <a:spcPct val="90000"/>
            </a:lnSpc>
            <a:spcBef>
              <a:spcPct val="0"/>
            </a:spcBef>
            <a:spcAft>
              <a:spcPct val="35000"/>
            </a:spcAft>
          </a:pPr>
          <a:r>
            <a:rPr lang="es-CO" sz="1600" kern="1200" dirty="0" smtClean="0"/>
            <a:t>3</a:t>
          </a:r>
          <a:endParaRPr lang="es-CO" sz="1600" kern="1200" dirty="0"/>
        </a:p>
      </dsp:txBody>
      <dsp:txXfrm rot="16200000">
        <a:off x="4360277" y="450359"/>
        <a:ext cx="1365463" cy="464743"/>
      </dsp:txXfrm>
    </dsp:sp>
    <dsp:sp modelId="{DF9356F6-A3BB-40C6-B4C3-0A7C77239DC3}">
      <dsp:nvSpPr>
        <dsp:cNvPr id="0" name=""/>
        <dsp:cNvSpPr/>
      </dsp:nvSpPr>
      <dsp:spPr>
        <a:xfrm rot="5400000">
          <a:off x="4699842" y="1253876"/>
          <a:ext cx="244826" cy="348557"/>
        </a:xfrm>
        <a:prstGeom prst="flowChartExtract">
          <a:avLst/>
        </a:prstGeom>
        <a:solidFill>
          <a:schemeClr val="l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59690D-DDE4-47D4-A1A3-3920048DDF08}">
      <dsp:nvSpPr>
        <dsp:cNvPr id="0" name=""/>
        <dsp:cNvSpPr/>
      </dsp:nvSpPr>
      <dsp:spPr>
        <a:xfrm>
          <a:off x="5275381" y="0"/>
          <a:ext cx="1731170" cy="166519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48006" rIns="0" bIns="0" numCol="1" spcCol="1270" anchor="t" anchorCtr="0">
          <a:noAutofit/>
        </a:bodyPr>
        <a:lstStyle/>
        <a:p>
          <a:pPr lvl="0" algn="l" defTabSz="622300">
            <a:lnSpc>
              <a:spcPct val="90000"/>
            </a:lnSpc>
            <a:spcBef>
              <a:spcPct val="0"/>
            </a:spcBef>
            <a:spcAft>
              <a:spcPct val="35000"/>
            </a:spcAft>
          </a:pPr>
          <a:r>
            <a:rPr lang="es-CO" sz="1400" kern="1200" noProof="1" smtClean="0">
              <a:solidFill>
                <a:srgbClr val="808080"/>
              </a:solidFill>
              <a:latin typeface="+mn-lt"/>
            </a:rPr>
            <a:t>Complejidad para dar  </a:t>
          </a:r>
          <a:r>
            <a:rPr lang="es-CO" sz="1400" b="1" kern="1200" noProof="1" smtClean="0">
              <a:solidFill>
                <a:srgbClr val="00B0F0"/>
              </a:solidFill>
              <a:latin typeface="+mn-lt"/>
            </a:rPr>
            <a:t>accesibilidad en la información</a:t>
          </a:r>
          <a:r>
            <a:rPr lang="es-CO" sz="1400" b="1" kern="1200" noProof="1" smtClean="0">
              <a:solidFill>
                <a:srgbClr val="808080"/>
              </a:solidFill>
              <a:latin typeface="+mn-lt"/>
            </a:rPr>
            <a:t>. </a:t>
          </a:r>
          <a:r>
            <a:rPr lang="es-CO" sz="1400" kern="1200" noProof="1" smtClean="0">
              <a:solidFill>
                <a:srgbClr val="808080"/>
              </a:solidFill>
              <a:latin typeface="+mn-lt"/>
            </a:rPr>
            <a:t>Entorno exigente de analisis de datos cuando los necesite y como los necesiten. </a:t>
          </a:r>
          <a:endParaRPr lang="es-CO" sz="1400" kern="1200" dirty="0"/>
        </a:p>
      </dsp:txBody>
      <dsp:txXfrm>
        <a:off x="5275381" y="0"/>
        <a:ext cx="1731170" cy="16651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1A7D6-B9D4-4979-AF9F-C82C83F32BB0}">
      <dsp:nvSpPr>
        <dsp:cNvPr id="0" name=""/>
        <dsp:cNvSpPr/>
      </dsp:nvSpPr>
      <dsp:spPr>
        <a:xfrm>
          <a:off x="3577107" y="0"/>
          <a:ext cx="2994337" cy="1197735"/>
        </a:xfrm>
        <a:prstGeom prst="leftRightRibbon">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16BFC76A-B0B5-4B89-A362-A6F964259DCA}">
      <dsp:nvSpPr>
        <dsp:cNvPr id="0" name=""/>
        <dsp:cNvSpPr/>
      </dsp:nvSpPr>
      <dsp:spPr>
        <a:xfrm>
          <a:off x="3936427" y="209603"/>
          <a:ext cx="988131" cy="586890"/>
        </a:xfrm>
        <a:prstGeom prst="rect">
          <a:avLst/>
        </a:prstGeom>
        <a:noFill/>
        <a:ln>
          <a:noFill/>
        </a:ln>
        <a:effectLst/>
        <a:sp3d/>
      </dsp:spPr>
      <dsp:style>
        <a:lnRef idx="0">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es-CO" sz="2500" kern="1200" dirty="0" smtClean="0"/>
            <a:t>ANTES</a:t>
          </a:r>
          <a:endParaRPr lang="es-CO" sz="2500" kern="1200" dirty="0"/>
        </a:p>
      </dsp:txBody>
      <dsp:txXfrm>
        <a:off x="3936427" y="209603"/>
        <a:ext cx="988131" cy="586890"/>
      </dsp:txXfrm>
    </dsp:sp>
    <dsp:sp modelId="{64DBFF9D-AD8E-4547-8DC6-9393B2EBBBA4}">
      <dsp:nvSpPr>
        <dsp:cNvPr id="0" name=""/>
        <dsp:cNvSpPr/>
      </dsp:nvSpPr>
      <dsp:spPr>
        <a:xfrm>
          <a:off x="5074276" y="401241"/>
          <a:ext cx="1167791" cy="586890"/>
        </a:xfrm>
        <a:prstGeom prst="rect">
          <a:avLst/>
        </a:prstGeom>
        <a:noFill/>
        <a:ln>
          <a:noFill/>
        </a:ln>
        <a:effectLst/>
        <a:sp3d/>
      </dsp:spPr>
      <dsp:style>
        <a:lnRef idx="0">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es-CO" sz="2500" kern="1200" dirty="0" smtClean="0"/>
            <a:t>DESPUÉS</a:t>
          </a:r>
          <a:endParaRPr lang="es-CO" sz="2500" kern="1200" dirty="0"/>
        </a:p>
      </dsp:txBody>
      <dsp:txXfrm>
        <a:off x="5074276" y="401241"/>
        <a:ext cx="1167791" cy="5868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D64673-2BAF-434F-961A-B85C29CD9B0D}">
      <dsp:nvSpPr>
        <dsp:cNvPr id="0" name=""/>
        <dsp:cNvSpPr/>
      </dsp:nvSpPr>
      <dsp:spPr>
        <a:xfrm>
          <a:off x="3551077" y="2066684"/>
          <a:ext cx="144528" cy="768810"/>
        </a:xfrm>
        <a:custGeom>
          <a:avLst/>
          <a:gdLst/>
          <a:ahLst/>
          <a:cxnLst/>
          <a:rect l="0" t="0" r="0" b="0"/>
          <a:pathLst>
            <a:path>
              <a:moveTo>
                <a:pt x="0" y="0"/>
              </a:moveTo>
              <a:lnTo>
                <a:pt x="0" y="768810"/>
              </a:lnTo>
              <a:lnTo>
                <a:pt x="144528" y="768810"/>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1DD76C-AB69-4765-84F2-54497B527F16}">
      <dsp:nvSpPr>
        <dsp:cNvPr id="0" name=""/>
        <dsp:cNvSpPr/>
      </dsp:nvSpPr>
      <dsp:spPr>
        <a:xfrm>
          <a:off x="2204889" y="1021385"/>
          <a:ext cx="1727080" cy="629644"/>
        </a:xfrm>
        <a:custGeom>
          <a:avLst/>
          <a:gdLst/>
          <a:ahLst/>
          <a:cxnLst/>
          <a:rect l="0" t="0" r="0" b="0"/>
          <a:pathLst>
            <a:path>
              <a:moveTo>
                <a:pt x="0" y="0"/>
              </a:moveTo>
              <a:lnTo>
                <a:pt x="0" y="314822"/>
              </a:lnTo>
              <a:lnTo>
                <a:pt x="1727080" y="314822"/>
              </a:lnTo>
              <a:lnTo>
                <a:pt x="1727080" y="629644"/>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DFDC31-7146-4E62-8B60-7C95E73B8D96}">
      <dsp:nvSpPr>
        <dsp:cNvPr id="0" name=""/>
        <dsp:cNvSpPr/>
      </dsp:nvSpPr>
      <dsp:spPr>
        <a:xfrm>
          <a:off x="1789027" y="2075289"/>
          <a:ext cx="261438" cy="807263"/>
        </a:xfrm>
        <a:custGeom>
          <a:avLst/>
          <a:gdLst/>
          <a:ahLst/>
          <a:cxnLst/>
          <a:rect l="0" t="0" r="0" b="0"/>
          <a:pathLst>
            <a:path>
              <a:moveTo>
                <a:pt x="0" y="0"/>
              </a:moveTo>
              <a:lnTo>
                <a:pt x="0" y="807263"/>
              </a:lnTo>
              <a:lnTo>
                <a:pt x="261438" y="807263"/>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5D7925-4C20-46B4-BC0A-F9E68F9AA8A1}">
      <dsp:nvSpPr>
        <dsp:cNvPr id="0" name=""/>
        <dsp:cNvSpPr/>
      </dsp:nvSpPr>
      <dsp:spPr>
        <a:xfrm>
          <a:off x="2157037" y="1021385"/>
          <a:ext cx="91440" cy="655279"/>
        </a:xfrm>
        <a:custGeom>
          <a:avLst/>
          <a:gdLst/>
          <a:ahLst/>
          <a:cxnLst/>
          <a:rect l="0" t="0" r="0" b="0"/>
          <a:pathLst>
            <a:path>
              <a:moveTo>
                <a:pt x="47852" y="0"/>
              </a:moveTo>
              <a:lnTo>
                <a:pt x="47852" y="340457"/>
              </a:lnTo>
              <a:lnTo>
                <a:pt x="45720" y="340457"/>
              </a:lnTo>
              <a:lnTo>
                <a:pt x="45720" y="655279"/>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EB486B-981C-43B1-91B6-EDB0AFF3B3E1}">
      <dsp:nvSpPr>
        <dsp:cNvPr id="0" name=""/>
        <dsp:cNvSpPr/>
      </dsp:nvSpPr>
      <dsp:spPr>
        <a:xfrm>
          <a:off x="272626" y="2038800"/>
          <a:ext cx="139265" cy="759553"/>
        </a:xfrm>
        <a:custGeom>
          <a:avLst/>
          <a:gdLst/>
          <a:ahLst/>
          <a:cxnLst/>
          <a:rect l="0" t="0" r="0" b="0"/>
          <a:pathLst>
            <a:path>
              <a:moveTo>
                <a:pt x="0" y="0"/>
              </a:moveTo>
              <a:lnTo>
                <a:pt x="0" y="759553"/>
              </a:lnTo>
              <a:lnTo>
                <a:pt x="139265" y="759553"/>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B0F975-18AA-4255-A205-56E9EBED0F1A}">
      <dsp:nvSpPr>
        <dsp:cNvPr id="0" name=""/>
        <dsp:cNvSpPr/>
      </dsp:nvSpPr>
      <dsp:spPr>
        <a:xfrm>
          <a:off x="647199" y="1021385"/>
          <a:ext cx="1557690" cy="622583"/>
        </a:xfrm>
        <a:custGeom>
          <a:avLst/>
          <a:gdLst/>
          <a:ahLst/>
          <a:cxnLst/>
          <a:rect l="0" t="0" r="0" b="0"/>
          <a:pathLst>
            <a:path>
              <a:moveTo>
                <a:pt x="1557690" y="0"/>
              </a:moveTo>
              <a:lnTo>
                <a:pt x="1557690" y="307761"/>
              </a:lnTo>
              <a:lnTo>
                <a:pt x="0" y="307761"/>
              </a:lnTo>
              <a:lnTo>
                <a:pt x="0" y="622583"/>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7A8467-D6C8-40C2-9444-91E475BEBAC1}">
      <dsp:nvSpPr>
        <dsp:cNvPr id="0" name=""/>
        <dsp:cNvSpPr/>
      </dsp:nvSpPr>
      <dsp:spPr>
        <a:xfrm>
          <a:off x="1518742" y="305075"/>
          <a:ext cx="1372294" cy="71631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a:t>Gerencia de </a:t>
          </a:r>
          <a:r>
            <a:rPr lang="es-CO" sz="1200" kern="1200" dirty="0" smtClean="0"/>
            <a:t>Proyecto</a:t>
          </a:r>
          <a:endParaRPr lang="es-CO" sz="1200" kern="1200" dirty="0"/>
        </a:p>
      </dsp:txBody>
      <dsp:txXfrm>
        <a:off x="1518742" y="305075"/>
        <a:ext cx="1372294" cy="716310"/>
      </dsp:txXfrm>
    </dsp:sp>
    <dsp:sp modelId="{5A2664FD-50D5-4F06-B59B-2E40AFE810C7}">
      <dsp:nvSpPr>
        <dsp:cNvPr id="0" name=""/>
        <dsp:cNvSpPr/>
      </dsp:nvSpPr>
      <dsp:spPr>
        <a:xfrm>
          <a:off x="178983" y="1643968"/>
          <a:ext cx="936430" cy="394831"/>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a:t>Lider de diseño</a:t>
          </a:r>
        </a:p>
      </dsp:txBody>
      <dsp:txXfrm>
        <a:off x="178983" y="1643968"/>
        <a:ext cx="936430" cy="394831"/>
      </dsp:txXfrm>
    </dsp:sp>
    <dsp:sp modelId="{FDB6F67A-60F0-4AE8-909B-171B54AD4C4E}">
      <dsp:nvSpPr>
        <dsp:cNvPr id="0" name=""/>
        <dsp:cNvSpPr/>
      </dsp:nvSpPr>
      <dsp:spPr>
        <a:xfrm>
          <a:off x="411892" y="2626558"/>
          <a:ext cx="1185020" cy="34359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smtClean="0"/>
            <a:t>Analista de Requerimientos</a:t>
          </a:r>
        </a:p>
      </dsp:txBody>
      <dsp:txXfrm>
        <a:off x="411892" y="2626558"/>
        <a:ext cx="1185020" cy="343590"/>
      </dsp:txXfrm>
    </dsp:sp>
    <dsp:sp modelId="{34E179B7-6D29-4B20-80F2-F26F6C19ACAD}">
      <dsp:nvSpPr>
        <dsp:cNvPr id="0" name=""/>
        <dsp:cNvSpPr/>
      </dsp:nvSpPr>
      <dsp:spPr>
        <a:xfrm>
          <a:off x="1685594" y="1676665"/>
          <a:ext cx="1034325" cy="398624"/>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smtClean="0"/>
            <a:t>Coordinador de desarrollo</a:t>
          </a:r>
          <a:endParaRPr lang="es-CO" sz="1200" kern="1200" dirty="0"/>
        </a:p>
      </dsp:txBody>
      <dsp:txXfrm>
        <a:off x="1685594" y="1676665"/>
        <a:ext cx="1034325" cy="398624"/>
      </dsp:txXfrm>
    </dsp:sp>
    <dsp:sp modelId="{9000EC27-5667-4AEB-93FC-477F85D86655}">
      <dsp:nvSpPr>
        <dsp:cNvPr id="0" name=""/>
        <dsp:cNvSpPr/>
      </dsp:nvSpPr>
      <dsp:spPr>
        <a:xfrm>
          <a:off x="2050466" y="2679298"/>
          <a:ext cx="818447" cy="40651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a:t>Ingeniero de Desarrollo</a:t>
          </a:r>
        </a:p>
      </dsp:txBody>
      <dsp:txXfrm>
        <a:off x="2050466" y="2679298"/>
        <a:ext cx="818447" cy="406510"/>
      </dsp:txXfrm>
    </dsp:sp>
    <dsp:sp modelId="{F382F1B6-498E-41A9-BB66-2BD78BCF14DF}">
      <dsp:nvSpPr>
        <dsp:cNvPr id="0" name=""/>
        <dsp:cNvSpPr/>
      </dsp:nvSpPr>
      <dsp:spPr>
        <a:xfrm>
          <a:off x="3455854" y="1651029"/>
          <a:ext cx="952231" cy="415655"/>
        </a:xfrm>
        <a:prstGeom prst="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a:t>Coordinador de soporte</a:t>
          </a:r>
        </a:p>
      </dsp:txBody>
      <dsp:txXfrm>
        <a:off x="3455854" y="1651029"/>
        <a:ext cx="952231" cy="415655"/>
      </dsp:txXfrm>
    </dsp:sp>
    <dsp:sp modelId="{501185EE-D4E6-4597-91F2-E98331E6533D}">
      <dsp:nvSpPr>
        <dsp:cNvPr id="0" name=""/>
        <dsp:cNvSpPr/>
      </dsp:nvSpPr>
      <dsp:spPr>
        <a:xfrm>
          <a:off x="3695606" y="2632809"/>
          <a:ext cx="895443" cy="405370"/>
        </a:xfrm>
        <a:prstGeom prst="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CO" sz="1200" kern="1200" dirty="0" smtClean="0"/>
            <a:t>Ingenieros de Pruebas</a:t>
          </a:r>
        </a:p>
      </dsp:txBody>
      <dsp:txXfrm>
        <a:off x="3695606" y="2632809"/>
        <a:ext cx="895443" cy="40537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7985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637527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804030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206044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6F822A4-8DA6-4447-9B1F-C5DB58435268}" type="datetimeFigureOut">
              <a:rPr lang="en-US" smtClean="0"/>
              <a:t>11/29/2017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0035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11/29/2017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703302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11/29/2017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058913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11/29/2017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053453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11/29/2017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82437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11/29/2017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151435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772C379-9A7C-4C87-A116-CBE9F58B04C5}" type="datetimeFigureOut">
              <a:rPr lang="en-US" smtClean="0"/>
              <a:t>11/29/2017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392038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11/29/2017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9187515"/>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40.emf"/><Relationship Id="rId4" Type="http://schemas.openxmlformats.org/officeDocument/2006/relationships/image" Target="../media/image39.emf"/></Relationships>
</file>

<file path=ppt/slides/_rels/slide12.xml.rels><?xml version="1.0" encoding="UTF-8" standalone="yes"?>
<Relationships xmlns="http://schemas.openxmlformats.org/package/2006/relationships"><Relationship Id="rId8" Type="http://schemas.openxmlformats.org/officeDocument/2006/relationships/hyperlink" Target="http://www.informatica-juridica.com/anexos/ley-estatutaria-1581-de-17-de-octubre-de-2012-por-la-cual-se-dictan-disposiciones-generales-para-la-proteccion-de-los-datos-personales-diario-oficial-48587-de-octubre-18-de-2012/" TargetMode="External"/><Relationship Id="rId3" Type="http://schemas.openxmlformats.org/officeDocument/2006/relationships/hyperlink" Target="http://www.informatica-juridica.com/proyecto-de-ley/proyecto-ley-71-bancos-datos-financieros-solvencia-patrimonial-crediticia/" TargetMode="External"/><Relationship Id="rId7" Type="http://schemas.openxmlformats.org/officeDocument/2006/relationships/hyperlink" Target="http://www.informatica-juridica.com/decreto/decreto-886-de-13-de-mayo-de-2014/" TargetMode="Externa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http://www.informatica-juridica.com/legislacion/anexos/Decreto_1727_15_mayo_2009_Ministerio_Hacienda_Credito_Publico_determina_forma_operadores%20_bancos_datos_informacion_financiera_crediticia_comercial_servicios.asp" TargetMode="External"/><Relationship Id="rId5" Type="http://schemas.openxmlformats.org/officeDocument/2006/relationships/hyperlink" Target="http://www.informatica-juridica.com/anexos/legislacion-de-colombia-ley-1273-de-5-de-enero-de-2009-por-medio-de-la-cual-se-modifica-el-codigo-penal-se-crea-un-nuevo-bien-juridico-tutelado-denominado-quot-de-la-proteccion-de-la-informacion-y-de-los-datos-quot-y-se-preservan-integralmente-los-sistemas-q/" TargetMode="External"/><Relationship Id="rId4" Type="http://schemas.openxmlformats.org/officeDocument/2006/relationships/hyperlink" Target="http://www.informatica-juridica.com/anexos/ley-1266-de-31-de-diciembre-de-2008-por-la-cual-se-dictan-las-disposiciones-generales-del-habeas-data-y-se-regula-el-manejo-de-la-informacion-contenida-en-bases-de-datos-personales-en-especial-la-financiera-crediticia-comercial-de-servicios-y-la-prov/"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3" Type="http://schemas.openxmlformats.org/officeDocument/2006/relationships/hyperlink" Target="http://bnpparibas.com.co/es/" TargetMode="External"/><Relationship Id="rId18" Type="http://schemas.openxmlformats.org/officeDocument/2006/relationships/image" Target="../media/image11.png"/><Relationship Id="rId26" Type="http://schemas.openxmlformats.org/officeDocument/2006/relationships/image" Target="../media/image15.png"/><Relationship Id="rId39" Type="http://schemas.openxmlformats.org/officeDocument/2006/relationships/hyperlink" Target="https://www.fidupopular.com.co/" TargetMode="External"/><Relationship Id="rId21" Type="http://schemas.openxmlformats.org/officeDocument/2006/relationships/hyperlink" Target="http://www.colmena-fiduciaria.com.co/" TargetMode="External"/><Relationship Id="rId34" Type="http://schemas.openxmlformats.org/officeDocument/2006/relationships/image" Target="../media/image19.png"/><Relationship Id="rId42" Type="http://schemas.openxmlformats.org/officeDocument/2006/relationships/image" Target="../media/image23.png"/><Relationship Id="rId47" Type="http://schemas.openxmlformats.org/officeDocument/2006/relationships/hyperlink" Target="http://www.servitrust.gnbsudameris.com.co/" TargetMode="External"/><Relationship Id="rId50" Type="http://schemas.openxmlformats.org/officeDocument/2006/relationships/image" Target="../media/image27.png"/><Relationship Id="rId7" Type="http://schemas.openxmlformats.org/officeDocument/2006/relationships/hyperlink" Target="http://www.accion.com.co/" TargetMode="External"/><Relationship Id="rId2" Type="http://schemas.openxmlformats.org/officeDocument/2006/relationships/image" Target="../media/image3.png"/><Relationship Id="rId16" Type="http://schemas.openxmlformats.org/officeDocument/2006/relationships/image" Target="../media/image10.png"/><Relationship Id="rId29" Type="http://schemas.openxmlformats.org/officeDocument/2006/relationships/hyperlink" Target="https://fidudavivienda.davivienda.com/wps/portal/fidudavivienda/inicio/!ut/p/b1/04_SjzS0MDE3NrM0MzXXj9CPykssy0xPLMnMz0vMAfGjzOIdLUKCw7zdDQ3cLU2NDDwDfJxCQp0MjN29DIAKIoEKDHAARwNC-sP1o8BK8Jjg55Gfm6qfG5VjGZCuqAgA30P0Og!!/dl4/d5/L2dBISEvZ0FBIS9nQSEh/" TargetMode="External"/><Relationship Id="rId11" Type="http://schemas.openxmlformats.org/officeDocument/2006/relationships/hyperlink" Target="http://fiduciaria.grupobancolombia.com/wps/portal/fiduciaria" TargetMode="External"/><Relationship Id="rId24" Type="http://schemas.openxmlformats.org/officeDocument/2006/relationships/image" Target="../media/image14.png"/><Relationship Id="rId32" Type="http://schemas.openxmlformats.org/officeDocument/2006/relationships/image" Target="../media/image18.png"/><Relationship Id="rId37" Type="http://schemas.openxmlformats.org/officeDocument/2006/relationships/hyperlink" Target="http://www.fiduprevisora.com.co/" TargetMode="External"/><Relationship Id="rId40" Type="http://schemas.openxmlformats.org/officeDocument/2006/relationships/image" Target="../media/image22.png"/><Relationship Id="rId45" Type="http://schemas.openxmlformats.org/officeDocument/2006/relationships/hyperlink" Target="http://www.gestionfiduciaria.com.co/" TargetMode="External"/><Relationship Id="rId5" Type="http://schemas.openxmlformats.org/officeDocument/2006/relationships/hyperlink" Target="http://www.fiducoomeva.com/" TargetMode="External"/><Relationship Id="rId15" Type="http://schemas.openxmlformats.org/officeDocument/2006/relationships/hyperlink" Target="http://www.btgpactual.com.co/noticias/" TargetMode="External"/><Relationship Id="rId23" Type="http://schemas.openxmlformats.org/officeDocument/2006/relationships/hyperlink" Target="http://www.credicorpcapital.com/" TargetMode="External"/><Relationship Id="rId28" Type="http://schemas.openxmlformats.org/officeDocument/2006/relationships/image" Target="../media/image16.png"/><Relationship Id="rId36" Type="http://schemas.openxmlformats.org/officeDocument/2006/relationships/image" Target="../media/image20.png"/><Relationship Id="rId49" Type="http://schemas.openxmlformats.org/officeDocument/2006/relationships/hyperlink" Target="https://www.itau.co/" TargetMode="External"/><Relationship Id="rId10" Type="http://schemas.openxmlformats.org/officeDocument/2006/relationships/image" Target="../media/image7.png"/><Relationship Id="rId19" Type="http://schemas.openxmlformats.org/officeDocument/2006/relationships/hyperlink" Target="https://www.citibank.com.co/" TargetMode="External"/><Relationship Id="rId31" Type="http://schemas.openxmlformats.org/officeDocument/2006/relationships/hyperlink" Target="https://www.fidubogota.com/wps/themes/html/fidubogota/index.html" TargetMode="External"/><Relationship Id="rId44" Type="http://schemas.openxmlformats.org/officeDocument/2006/relationships/image" Target="../media/image24.png"/><Relationship Id="rId52" Type="http://schemas.openxmlformats.org/officeDocument/2006/relationships/image" Target="../media/image28.png"/><Relationship Id="rId4" Type="http://schemas.openxmlformats.org/officeDocument/2006/relationships/image" Target="../media/image4.jpeg"/><Relationship Id="rId9" Type="http://schemas.openxmlformats.org/officeDocument/2006/relationships/hyperlink" Target="http://www.alianza.com.co/" TargetMode="External"/><Relationship Id="rId14" Type="http://schemas.openxmlformats.org/officeDocument/2006/relationships/image" Target="../media/image9.png"/><Relationship Id="rId22" Type="http://schemas.openxmlformats.org/officeDocument/2006/relationships/image" Target="../media/image13.jpeg"/><Relationship Id="rId27" Type="http://schemas.openxmlformats.org/officeDocument/2006/relationships/hyperlink" Target="http://www.fiduciariacorficolombiana.com/WebFiduvalle/paginas/index.aspx" TargetMode="External"/><Relationship Id="rId30" Type="http://schemas.openxmlformats.org/officeDocument/2006/relationships/image" Target="../media/image17.png"/><Relationship Id="rId35" Type="http://schemas.openxmlformats.org/officeDocument/2006/relationships/hyperlink" Target="https://www.fiduoccidente.com/" TargetMode="External"/><Relationship Id="rId43" Type="http://schemas.openxmlformats.org/officeDocument/2006/relationships/hyperlink" Target="https://www.fiducoldex.com.co/" TargetMode="External"/><Relationship Id="rId48" Type="http://schemas.openxmlformats.org/officeDocument/2006/relationships/image" Target="../media/image26.jpeg"/><Relationship Id="rId8" Type="http://schemas.openxmlformats.org/officeDocument/2006/relationships/image" Target="../media/image6.png"/><Relationship Id="rId51" Type="http://schemas.openxmlformats.org/officeDocument/2006/relationships/hyperlink" Target="https://www.oldmutual.com.co/quienes-somos/old-mutual-en-colombia/old-mutual-fiduciaria-S-A/Paginas/fiduciaria.aspx" TargetMode="External"/><Relationship Id="rId3" Type="http://schemas.openxmlformats.org/officeDocument/2006/relationships/hyperlink" Target="https://www.allfundsbank.com/" TargetMode="External"/><Relationship Id="rId12" Type="http://schemas.openxmlformats.org/officeDocument/2006/relationships/image" Target="../media/image8.png"/><Relationship Id="rId17" Type="http://schemas.openxmlformats.org/officeDocument/2006/relationships/hyperlink" Target="https://www.bbvaassetmanagement.com/am/am/co/ce/inversionista-particular/index.jsp" TargetMode="External"/><Relationship Id="rId25" Type="http://schemas.openxmlformats.org/officeDocument/2006/relationships/hyperlink" Target="https://www.colpatria.com/Fiduciaria/default" TargetMode="External"/><Relationship Id="rId33" Type="http://schemas.openxmlformats.org/officeDocument/2006/relationships/hyperlink" Target="http://www.fiduagraria.gov.co/" TargetMode="External"/><Relationship Id="rId38" Type="http://schemas.openxmlformats.org/officeDocument/2006/relationships/image" Target="../media/image21.png"/><Relationship Id="rId46" Type="http://schemas.openxmlformats.org/officeDocument/2006/relationships/image" Target="../media/image25.png"/><Relationship Id="rId20" Type="http://schemas.openxmlformats.org/officeDocument/2006/relationships/image" Target="../media/image12.png"/><Relationship Id="rId41" Type="http://schemas.openxmlformats.org/officeDocument/2006/relationships/hyperlink" Target="http://www.fiducentral.com/" TargetMode="External"/><Relationship Id="rId1" Type="http://schemas.openxmlformats.org/officeDocument/2006/relationships/slideLayout" Target="../slideLayouts/slideLayout8.xml"/><Relationship Id="rId6" Type="http://schemas.openxmlformats.org/officeDocument/2006/relationships/image" Target="../media/image5.png"/></Relationships>
</file>

<file path=ppt/slides/_rels/slide5.xml.rels><?xml version="1.0" encoding="UTF-8" standalone="yes"?>
<Relationships xmlns="http://schemas.openxmlformats.org/package/2006/relationships"><Relationship Id="rId13" Type="http://schemas.openxmlformats.org/officeDocument/2006/relationships/hyperlink" Target="https://www.itau.co/" TargetMode="External"/><Relationship Id="rId18" Type="http://schemas.openxmlformats.org/officeDocument/2006/relationships/image" Target="../media/image5.png"/><Relationship Id="rId26" Type="http://schemas.openxmlformats.org/officeDocument/2006/relationships/image" Target="../media/image4.jpeg"/><Relationship Id="rId39" Type="http://schemas.openxmlformats.org/officeDocument/2006/relationships/hyperlink" Target="https://www.bbvaassetmanagement.com/am/am/co/ce/inversionista-particular/index.jsp" TargetMode="External"/><Relationship Id="rId21" Type="http://schemas.openxmlformats.org/officeDocument/2006/relationships/hyperlink" Target="http://www.fiduagraria.gov.co/" TargetMode="External"/><Relationship Id="rId34" Type="http://schemas.openxmlformats.org/officeDocument/2006/relationships/image" Target="../media/image8.png"/><Relationship Id="rId42" Type="http://schemas.openxmlformats.org/officeDocument/2006/relationships/image" Target="../media/image12.png"/><Relationship Id="rId47" Type="http://schemas.openxmlformats.org/officeDocument/2006/relationships/hyperlink" Target="http://www.fiduprevisora.com.co/" TargetMode="External"/><Relationship Id="rId50" Type="http://schemas.openxmlformats.org/officeDocument/2006/relationships/image" Target="../media/image28.png"/><Relationship Id="rId7" Type="http://schemas.openxmlformats.org/officeDocument/2006/relationships/hyperlink" Target="https://www.fiduoccidente.com/" TargetMode="External"/><Relationship Id="rId2" Type="http://schemas.openxmlformats.org/officeDocument/2006/relationships/image" Target="../media/image3.png"/><Relationship Id="rId16" Type="http://schemas.openxmlformats.org/officeDocument/2006/relationships/image" Target="../media/image14.png"/><Relationship Id="rId29" Type="http://schemas.openxmlformats.org/officeDocument/2006/relationships/hyperlink" Target="http://www.accion.com.co/" TargetMode="External"/><Relationship Id="rId11" Type="http://schemas.openxmlformats.org/officeDocument/2006/relationships/hyperlink" Target="https://www.fiducoldex.com.co/" TargetMode="External"/><Relationship Id="rId24" Type="http://schemas.openxmlformats.org/officeDocument/2006/relationships/image" Target="../media/image23.png"/><Relationship Id="rId32" Type="http://schemas.openxmlformats.org/officeDocument/2006/relationships/image" Target="../media/image7.png"/><Relationship Id="rId37" Type="http://schemas.openxmlformats.org/officeDocument/2006/relationships/hyperlink" Target="https://www.colpatria.com/Fiduciaria/default" TargetMode="External"/><Relationship Id="rId40" Type="http://schemas.openxmlformats.org/officeDocument/2006/relationships/image" Target="../media/image11.png"/><Relationship Id="rId45" Type="http://schemas.openxmlformats.org/officeDocument/2006/relationships/hyperlink" Target="https://fidudavivienda.davivienda.com/wps/portal/fidudavivienda/inicio/!ut/p/b1/04_SjzS0MDE3NrM0MzXXj9CPykssy0xPLMnMz0vMAfGjzOIdLUKCw7zdDQ3cLU2NDDwDfJxCQp0MjN29DIAKIoEKDHAARwNC-sP1o8BK8Jjg55Gfm6qfG5VjGZCuqAgA30P0Og!!/dl4/d5/L2dBISEvZ0FBIS9nQSEh/" TargetMode="External"/><Relationship Id="rId5" Type="http://schemas.openxmlformats.org/officeDocument/2006/relationships/hyperlink" Target="https://www.fidubogota.com/wps/themes/html/fidubogota/index.html" TargetMode="External"/><Relationship Id="rId15" Type="http://schemas.openxmlformats.org/officeDocument/2006/relationships/hyperlink" Target="http://www.credicorpcapital.com/" TargetMode="External"/><Relationship Id="rId23" Type="http://schemas.openxmlformats.org/officeDocument/2006/relationships/hyperlink" Target="http://www.fiducentral.com/" TargetMode="External"/><Relationship Id="rId28" Type="http://schemas.openxmlformats.org/officeDocument/2006/relationships/image" Target="../media/image9.png"/><Relationship Id="rId36" Type="http://schemas.openxmlformats.org/officeDocument/2006/relationships/image" Target="../media/image10.png"/><Relationship Id="rId49" Type="http://schemas.openxmlformats.org/officeDocument/2006/relationships/hyperlink" Target="https://www.oldmutual.com.co/quienes-somos/old-mutual-en-colombia/old-mutual-fiduciaria-S-A/Paginas/fiduciaria.aspx" TargetMode="External"/><Relationship Id="rId10" Type="http://schemas.openxmlformats.org/officeDocument/2006/relationships/image" Target="../media/image22.png"/><Relationship Id="rId19" Type="http://schemas.openxmlformats.org/officeDocument/2006/relationships/hyperlink" Target="http://www.colmena-fiduciaria.com.co/" TargetMode="External"/><Relationship Id="rId31" Type="http://schemas.openxmlformats.org/officeDocument/2006/relationships/hyperlink" Target="http://www.alianza.com.co/" TargetMode="External"/><Relationship Id="rId44" Type="http://schemas.openxmlformats.org/officeDocument/2006/relationships/image" Target="../media/image25.png"/><Relationship Id="rId52" Type="http://schemas.openxmlformats.org/officeDocument/2006/relationships/image" Target="../media/image26.jpeg"/><Relationship Id="rId4" Type="http://schemas.openxmlformats.org/officeDocument/2006/relationships/image" Target="../media/image16.png"/><Relationship Id="rId9" Type="http://schemas.openxmlformats.org/officeDocument/2006/relationships/hyperlink" Target="https://www.fidupopular.com.co/" TargetMode="External"/><Relationship Id="rId14" Type="http://schemas.openxmlformats.org/officeDocument/2006/relationships/image" Target="../media/image27.png"/><Relationship Id="rId22" Type="http://schemas.openxmlformats.org/officeDocument/2006/relationships/image" Target="../media/image19.png"/><Relationship Id="rId27" Type="http://schemas.openxmlformats.org/officeDocument/2006/relationships/hyperlink" Target="http://bnpparibas.com.co/es/" TargetMode="External"/><Relationship Id="rId30" Type="http://schemas.openxmlformats.org/officeDocument/2006/relationships/image" Target="../media/image6.png"/><Relationship Id="rId35" Type="http://schemas.openxmlformats.org/officeDocument/2006/relationships/hyperlink" Target="http://www.btgpactual.com.co/noticias/" TargetMode="External"/><Relationship Id="rId43" Type="http://schemas.openxmlformats.org/officeDocument/2006/relationships/hyperlink" Target="http://www.gestionfiduciaria.com.co/" TargetMode="External"/><Relationship Id="rId48" Type="http://schemas.openxmlformats.org/officeDocument/2006/relationships/image" Target="../media/image21.png"/><Relationship Id="rId8" Type="http://schemas.openxmlformats.org/officeDocument/2006/relationships/image" Target="../media/image20.png"/><Relationship Id="rId51" Type="http://schemas.openxmlformats.org/officeDocument/2006/relationships/hyperlink" Target="http://www.servitrust.gnbsudameris.com.co/" TargetMode="External"/><Relationship Id="rId3" Type="http://schemas.openxmlformats.org/officeDocument/2006/relationships/hyperlink" Target="http://www.fiduciariacorficolombiana.com/WebFiduvalle/paginas/index.aspx" TargetMode="External"/><Relationship Id="rId12" Type="http://schemas.openxmlformats.org/officeDocument/2006/relationships/image" Target="../media/image24.png"/><Relationship Id="rId17" Type="http://schemas.openxmlformats.org/officeDocument/2006/relationships/hyperlink" Target="http://www.fiducoomeva.com/" TargetMode="External"/><Relationship Id="rId25" Type="http://schemas.openxmlformats.org/officeDocument/2006/relationships/hyperlink" Target="https://www.allfundsbank.com/" TargetMode="External"/><Relationship Id="rId33" Type="http://schemas.openxmlformats.org/officeDocument/2006/relationships/hyperlink" Target="http://fiduciaria.grupobancolombia.com/wps/portal/fiduciaria" TargetMode="External"/><Relationship Id="rId38" Type="http://schemas.openxmlformats.org/officeDocument/2006/relationships/image" Target="../media/image15.png"/><Relationship Id="rId46" Type="http://schemas.openxmlformats.org/officeDocument/2006/relationships/image" Target="../media/image17.png"/><Relationship Id="rId20" Type="http://schemas.openxmlformats.org/officeDocument/2006/relationships/image" Target="../media/image13.jpeg"/><Relationship Id="rId41" Type="http://schemas.openxmlformats.org/officeDocument/2006/relationships/hyperlink" Target="https://www.citibank.com.co/" TargetMode="External"/><Relationship Id="rId1" Type="http://schemas.openxmlformats.org/officeDocument/2006/relationships/slideLayout" Target="../slideLayouts/slideLayout7.xml"/><Relationship Id="rId6"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29.pn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Layout" Target="../diagrams/layout3.xml"/><Relationship Id="rId7" Type="http://schemas.openxmlformats.org/officeDocument/2006/relationships/image" Target="../media/image30.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33.png"/><Relationship Id="rId4" Type="http://schemas.openxmlformats.org/officeDocument/2006/relationships/diagramQuickStyle" Target="../diagrams/quickStyle3.xml"/><Relationship Id="rId9" Type="http://schemas.openxmlformats.org/officeDocument/2006/relationships/image" Target="../media/image32.jpe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36.emf"/><Relationship Id="rId4" Type="http://schemas.openxmlformats.org/officeDocument/2006/relationships/diagramLayout" Target="../diagrams/layout4.xml"/><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8485" y="0"/>
            <a:ext cx="9281160" cy="3918261"/>
          </a:xfrm>
        </p:spPr>
        <p:txBody>
          <a:bodyPr>
            <a:normAutofit fontScale="90000"/>
          </a:bodyPr>
          <a:lstStyle/>
          <a:p>
            <a:pPr algn="ctr"/>
            <a:r>
              <a:rPr lang="es-CO" sz="5400" dirty="0" smtClean="0"/>
              <a:t/>
            </a:r>
            <a:br>
              <a:rPr lang="es-CO" sz="5400" dirty="0" smtClean="0"/>
            </a:br>
            <a:r>
              <a:rPr lang="es-CO" sz="5400" dirty="0" smtClean="0"/>
              <a:t/>
            </a:r>
            <a:br>
              <a:rPr lang="es-CO" sz="5400" dirty="0" smtClean="0"/>
            </a:br>
            <a:r>
              <a:rPr lang="es-CO" sz="4900" b="1" dirty="0">
                <a:solidFill>
                  <a:srgbClr val="993300"/>
                </a:solidFill>
                <a:latin typeface="+mn-lt"/>
                <a:ea typeface="+mn-ea"/>
                <a:cs typeface="+mn-cs"/>
              </a:rPr>
              <a:t>PROYECTO DE GRADO </a:t>
            </a:r>
            <a:r>
              <a:rPr lang="es-CO" sz="4900" b="1" dirty="0" smtClean="0">
                <a:solidFill>
                  <a:schemeClr val="tx1">
                    <a:lumMod val="75000"/>
                    <a:lumOff val="25000"/>
                  </a:schemeClr>
                </a:solidFill>
                <a:latin typeface="+mn-lt"/>
                <a:ea typeface="+mn-ea"/>
                <a:cs typeface="+mn-cs"/>
              </a:rPr>
              <a:t/>
            </a:r>
            <a:br>
              <a:rPr lang="es-CO" sz="4900" b="1" dirty="0" smtClean="0">
                <a:solidFill>
                  <a:schemeClr val="tx1">
                    <a:lumMod val="75000"/>
                    <a:lumOff val="25000"/>
                  </a:schemeClr>
                </a:solidFill>
                <a:latin typeface="+mn-lt"/>
                <a:ea typeface="+mn-ea"/>
                <a:cs typeface="+mn-cs"/>
              </a:rPr>
            </a:br>
            <a:r>
              <a:rPr lang="es-CO" sz="4900" b="1" dirty="0">
                <a:solidFill>
                  <a:schemeClr val="tx1">
                    <a:lumMod val="75000"/>
                    <a:lumOff val="25000"/>
                  </a:schemeClr>
                </a:solidFill>
                <a:latin typeface="+mn-lt"/>
                <a:ea typeface="+mn-ea"/>
                <a:cs typeface="+mn-cs"/>
              </a:rPr>
              <a:t/>
            </a:r>
            <a:br>
              <a:rPr lang="es-CO" sz="4900" b="1" dirty="0">
                <a:solidFill>
                  <a:schemeClr val="tx1">
                    <a:lumMod val="75000"/>
                    <a:lumOff val="25000"/>
                  </a:schemeClr>
                </a:solidFill>
                <a:latin typeface="+mn-lt"/>
                <a:ea typeface="+mn-ea"/>
                <a:cs typeface="+mn-cs"/>
              </a:rPr>
            </a:br>
            <a:r>
              <a:rPr lang="es-CO" sz="4900" b="1" dirty="0">
                <a:solidFill>
                  <a:schemeClr val="tx1">
                    <a:lumMod val="75000"/>
                    <a:lumOff val="25000"/>
                  </a:schemeClr>
                </a:solidFill>
                <a:latin typeface="+mn-lt"/>
                <a:ea typeface="+mn-ea"/>
                <a:cs typeface="+mn-cs"/>
              </a:rPr>
              <a:t>Presentado por</a:t>
            </a:r>
            <a:r>
              <a:rPr lang="es-CO" sz="4900" b="1" dirty="0" smtClean="0">
                <a:solidFill>
                  <a:schemeClr val="tx1">
                    <a:lumMod val="75000"/>
                    <a:lumOff val="25000"/>
                  </a:schemeClr>
                </a:solidFill>
                <a:latin typeface="+mn-lt"/>
                <a:ea typeface="+mn-ea"/>
                <a:cs typeface="+mn-cs"/>
              </a:rPr>
              <a:t>:</a:t>
            </a:r>
            <a:br>
              <a:rPr lang="es-CO" sz="4900" b="1" dirty="0" smtClean="0">
                <a:solidFill>
                  <a:schemeClr val="tx1">
                    <a:lumMod val="75000"/>
                    <a:lumOff val="25000"/>
                  </a:schemeClr>
                </a:solidFill>
                <a:latin typeface="+mn-lt"/>
                <a:ea typeface="+mn-ea"/>
                <a:cs typeface="+mn-cs"/>
              </a:rPr>
            </a:br>
            <a:r>
              <a:rPr lang="es-CO" sz="4900" b="1" dirty="0">
                <a:solidFill>
                  <a:schemeClr val="tx1">
                    <a:lumMod val="75000"/>
                    <a:lumOff val="25000"/>
                  </a:schemeClr>
                </a:solidFill>
                <a:latin typeface="+mn-lt"/>
                <a:ea typeface="+mn-ea"/>
                <a:cs typeface="+mn-cs"/>
              </a:rPr>
              <a:t/>
            </a:r>
            <a:br>
              <a:rPr lang="es-CO" sz="4900" b="1" dirty="0">
                <a:solidFill>
                  <a:schemeClr val="tx1">
                    <a:lumMod val="75000"/>
                    <a:lumOff val="25000"/>
                  </a:schemeClr>
                </a:solidFill>
                <a:latin typeface="+mn-lt"/>
                <a:ea typeface="+mn-ea"/>
                <a:cs typeface="+mn-cs"/>
              </a:rPr>
            </a:br>
            <a:r>
              <a:rPr lang="es-CO" sz="4900" b="1" dirty="0" smtClean="0">
                <a:solidFill>
                  <a:schemeClr val="tx1">
                    <a:lumMod val="75000"/>
                    <a:lumOff val="25000"/>
                  </a:schemeClr>
                </a:solidFill>
                <a:latin typeface="+mn-lt"/>
                <a:ea typeface="+mn-ea"/>
                <a:cs typeface="+mn-cs"/>
              </a:rPr>
              <a:t>MARIA </a:t>
            </a:r>
            <a:r>
              <a:rPr lang="es-CO" sz="4900" b="1" dirty="0">
                <a:solidFill>
                  <a:schemeClr val="tx1">
                    <a:lumMod val="75000"/>
                    <a:lumOff val="25000"/>
                  </a:schemeClr>
                </a:solidFill>
                <a:latin typeface="+mn-lt"/>
                <a:ea typeface="+mn-ea"/>
                <a:cs typeface="+mn-cs"/>
              </a:rPr>
              <a:t>CRUZ AVILA</a:t>
            </a:r>
            <a:br>
              <a:rPr lang="es-CO" sz="4900" b="1" dirty="0">
                <a:solidFill>
                  <a:schemeClr val="tx1">
                    <a:lumMod val="75000"/>
                    <a:lumOff val="25000"/>
                  </a:schemeClr>
                </a:solidFill>
                <a:latin typeface="+mn-lt"/>
                <a:ea typeface="+mn-ea"/>
                <a:cs typeface="+mn-cs"/>
              </a:rPr>
            </a:br>
            <a:r>
              <a:rPr lang="es-CO" sz="4900" b="1" dirty="0" smtClean="0">
                <a:solidFill>
                  <a:schemeClr val="tx1">
                    <a:lumMod val="75000"/>
                    <a:lumOff val="25000"/>
                  </a:schemeClr>
                </a:solidFill>
                <a:latin typeface="+mn-lt"/>
                <a:ea typeface="+mn-ea"/>
                <a:cs typeface="+mn-cs"/>
              </a:rPr>
              <a:t>GEOVANNI </a:t>
            </a:r>
            <a:r>
              <a:rPr lang="es-CO" sz="4900" b="1" dirty="0" smtClean="0">
                <a:solidFill>
                  <a:schemeClr val="tx1">
                    <a:lumMod val="75000"/>
                    <a:lumOff val="25000"/>
                  </a:schemeClr>
                </a:solidFill>
                <a:latin typeface="+mn-lt"/>
                <a:ea typeface="+mn-ea"/>
                <a:cs typeface="+mn-cs"/>
              </a:rPr>
              <a:t>GONZALEZ S. </a:t>
            </a:r>
            <a:endParaRPr lang="es-CO" sz="4900" b="1" dirty="0">
              <a:solidFill>
                <a:schemeClr val="tx1">
                  <a:lumMod val="75000"/>
                  <a:lumOff val="25000"/>
                </a:schemeClr>
              </a:solidFill>
              <a:latin typeface="+mn-lt"/>
              <a:ea typeface="+mn-ea"/>
              <a:cs typeface="+mn-cs"/>
            </a:endParaRPr>
          </a:p>
        </p:txBody>
      </p:sp>
      <p:sp>
        <p:nvSpPr>
          <p:cNvPr id="3" name="Marcador de texto 2"/>
          <p:cNvSpPr>
            <a:spLocks noGrp="1"/>
          </p:cNvSpPr>
          <p:nvPr>
            <p:ph type="body" idx="1"/>
          </p:nvPr>
        </p:nvSpPr>
        <p:spPr>
          <a:xfrm>
            <a:off x="1278485" y="4363229"/>
            <a:ext cx="9052560" cy="1986055"/>
          </a:xfrm>
        </p:spPr>
        <p:txBody>
          <a:bodyPr>
            <a:noAutofit/>
          </a:bodyPr>
          <a:lstStyle/>
          <a:p>
            <a:r>
              <a:rPr lang="es-CO" sz="1800" b="1" dirty="0" smtClean="0">
                <a:solidFill>
                  <a:schemeClr val="tx1">
                    <a:lumMod val="50000"/>
                    <a:lumOff val="50000"/>
                  </a:schemeClr>
                </a:solidFill>
                <a:latin typeface="+mn-lt"/>
              </a:rPr>
              <a:t>especialización gestión de proyectos de ingeniería</a:t>
            </a:r>
          </a:p>
          <a:p>
            <a:r>
              <a:rPr lang="es-CO" sz="1800" b="1" dirty="0" smtClean="0">
                <a:solidFill>
                  <a:schemeClr val="tx1">
                    <a:lumMod val="50000"/>
                    <a:lumOff val="50000"/>
                  </a:schemeClr>
                </a:solidFill>
                <a:latin typeface="+mn-lt"/>
              </a:rPr>
              <a:t>universidad distrital francisco jose de caldas</a:t>
            </a:r>
          </a:p>
          <a:p>
            <a:r>
              <a:rPr lang="es-CO" sz="1800" b="1" dirty="0" smtClean="0">
                <a:solidFill>
                  <a:schemeClr val="tx1">
                    <a:lumMod val="50000"/>
                    <a:lumOff val="50000"/>
                  </a:schemeClr>
                </a:solidFill>
                <a:latin typeface="+mn-lt"/>
              </a:rPr>
              <a:t>GRUPO 54</a:t>
            </a:r>
          </a:p>
          <a:p>
            <a:r>
              <a:rPr lang="es-CO" sz="1800" b="1" dirty="0" smtClean="0">
                <a:solidFill>
                  <a:schemeClr val="tx1">
                    <a:lumMod val="50000"/>
                    <a:lumOff val="50000"/>
                  </a:schemeClr>
                </a:solidFill>
                <a:latin typeface="+mn-lt"/>
              </a:rPr>
              <a:t>2017</a:t>
            </a:r>
          </a:p>
          <a:p>
            <a:r>
              <a:rPr lang="es-CO" sz="1800" b="1" dirty="0" smtClean="0">
                <a:solidFill>
                  <a:schemeClr val="tx1">
                    <a:lumMod val="50000"/>
                    <a:lumOff val="50000"/>
                  </a:schemeClr>
                </a:solidFill>
                <a:latin typeface="+mn-lt"/>
              </a:rPr>
              <a:t>BOGOTÁ D.C.  - COLOMBIA</a:t>
            </a:r>
            <a:endParaRPr lang="es-CO" sz="1800" b="1" dirty="0">
              <a:solidFill>
                <a:schemeClr val="tx1">
                  <a:lumMod val="50000"/>
                  <a:lumOff val="50000"/>
                </a:schemeClr>
              </a:solidFill>
              <a:latin typeface="+mn-lt"/>
            </a:endParaRPr>
          </a:p>
        </p:txBody>
      </p:sp>
      <p:pic>
        <p:nvPicPr>
          <p:cNvPr id="4" name="Imagen 3"/>
          <p:cNvPicPr>
            <a:picLocks noChangeAspect="1"/>
          </p:cNvPicPr>
          <p:nvPr/>
        </p:nvPicPr>
        <p:blipFill>
          <a:blip r:embed="rId2"/>
          <a:stretch>
            <a:fillRect/>
          </a:stretch>
        </p:blipFill>
        <p:spPr>
          <a:xfrm>
            <a:off x="9599967" y="4434708"/>
            <a:ext cx="1690755" cy="1791580"/>
          </a:xfrm>
          <a:prstGeom prst="rect">
            <a:avLst/>
          </a:prstGeom>
        </p:spPr>
      </p:pic>
    </p:spTree>
    <p:extLst>
      <p:ext uri="{BB962C8B-B14F-4D97-AF65-F5344CB8AC3E}">
        <p14:creationId xmlns:p14="http://schemas.microsoft.com/office/powerpoint/2010/main" val="9549155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5429"/>
            <a:ext cx="12192000" cy="499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3600" b="1" dirty="0" smtClean="0">
                <a:solidFill>
                  <a:srgbClr val="993300"/>
                </a:solidFill>
                <a:latin typeface="+mn-lt"/>
                <a:ea typeface="+mn-ea"/>
                <a:cs typeface="+mn-cs"/>
              </a:rPr>
              <a:t>ESTUDIO FINANCIERO</a:t>
            </a:r>
            <a:endParaRPr lang="es-CO" sz="3600" b="1" dirty="0">
              <a:solidFill>
                <a:srgbClr val="993300"/>
              </a:solidFill>
              <a:latin typeface="+mn-lt"/>
              <a:ea typeface="+mn-ea"/>
              <a:cs typeface="+mn-cs"/>
            </a:endParaRPr>
          </a:p>
          <a:p>
            <a:endParaRPr lang="es-CO" sz="1800" b="1" dirty="0">
              <a:solidFill>
                <a:srgbClr val="993300"/>
              </a:solidFill>
              <a:latin typeface="+mn-lt"/>
              <a:ea typeface="+mn-ea"/>
              <a:cs typeface="+mn-cs"/>
            </a:endParaRPr>
          </a:p>
        </p:txBody>
      </p:sp>
      <p:pic>
        <p:nvPicPr>
          <p:cNvPr id="3" name="Imagen 2"/>
          <p:cNvPicPr>
            <a:picLocks noChangeAspect="1"/>
          </p:cNvPicPr>
          <p:nvPr/>
        </p:nvPicPr>
        <p:blipFill>
          <a:blip r:embed="rId3"/>
          <a:stretch>
            <a:fillRect/>
          </a:stretch>
        </p:blipFill>
        <p:spPr>
          <a:xfrm>
            <a:off x="1172817" y="695459"/>
            <a:ext cx="9664641" cy="5366181"/>
          </a:xfrm>
          <a:prstGeom prst="rect">
            <a:avLst/>
          </a:prstGeom>
        </p:spPr>
      </p:pic>
    </p:spTree>
    <p:extLst>
      <p:ext uri="{BB962C8B-B14F-4D97-AF65-F5344CB8AC3E}">
        <p14:creationId xmlns:p14="http://schemas.microsoft.com/office/powerpoint/2010/main" val="2169880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5429"/>
            <a:ext cx="12192000" cy="499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3600" b="1" dirty="0" smtClean="0">
                <a:solidFill>
                  <a:srgbClr val="993300"/>
                </a:solidFill>
                <a:latin typeface="+mn-lt"/>
                <a:ea typeface="+mn-ea"/>
                <a:cs typeface="+mn-cs"/>
              </a:rPr>
              <a:t>ESTUDIO FINANCIERO</a:t>
            </a:r>
            <a:endParaRPr lang="es-CO" sz="3600" b="1" dirty="0">
              <a:solidFill>
                <a:srgbClr val="993300"/>
              </a:solidFill>
              <a:latin typeface="+mn-lt"/>
              <a:ea typeface="+mn-ea"/>
              <a:cs typeface="+mn-cs"/>
            </a:endParaRPr>
          </a:p>
          <a:p>
            <a:endParaRPr lang="es-CO" sz="1800" b="1" dirty="0">
              <a:solidFill>
                <a:srgbClr val="993300"/>
              </a:solidFill>
              <a:latin typeface="+mn-lt"/>
              <a:ea typeface="+mn-ea"/>
              <a:cs typeface="+mn-cs"/>
            </a:endParaRPr>
          </a:p>
        </p:txBody>
      </p:sp>
      <p:graphicFrame>
        <p:nvGraphicFramePr>
          <p:cNvPr id="3" name="1 Gráfico"/>
          <p:cNvGraphicFramePr>
            <a:graphicFrameLocks/>
          </p:cNvGraphicFramePr>
          <p:nvPr>
            <p:extLst>
              <p:ext uri="{D42A27DB-BD31-4B8C-83A1-F6EECF244321}">
                <p14:modId xmlns:p14="http://schemas.microsoft.com/office/powerpoint/2010/main" val="384241927"/>
              </p:ext>
            </p:extLst>
          </p:nvPr>
        </p:nvGraphicFramePr>
        <p:xfrm>
          <a:off x="5215943" y="2640170"/>
          <a:ext cx="6682645" cy="3618964"/>
        </p:xfrm>
        <a:graphic>
          <a:graphicData uri="http://schemas.openxmlformats.org/drawingml/2006/chart">
            <c:chart xmlns:c="http://schemas.openxmlformats.org/drawingml/2006/chart" xmlns:r="http://schemas.openxmlformats.org/officeDocument/2006/relationships" r:id="rId3"/>
          </a:graphicData>
        </a:graphic>
      </p:graphicFrame>
      <p:pic>
        <p:nvPicPr>
          <p:cNvPr id="6" name="Imagen 5"/>
          <p:cNvPicPr>
            <a:picLocks noChangeAspect="1"/>
          </p:cNvPicPr>
          <p:nvPr/>
        </p:nvPicPr>
        <p:blipFill>
          <a:blip r:embed="rId4"/>
          <a:stretch>
            <a:fillRect/>
          </a:stretch>
        </p:blipFill>
        <p:spPr>
          <a:xfrm>
            <a:off x="1152637" y="759854"/>
            <a:ext cx="10298847" cy="1655063"/>
          </a:xfrm>
          <a:prstGeom prst="rect">
            <a:avLst/>
          </a:prstGeom>
        </p:spPr>
      </p:pic>
      <p:pic>
        <p:nvPicPr>
          <p:cNvPr id="9" name="Imagen 8"/>
          <p:cNvPicPr>
            <a:picLocks noChangeAspect="1"/>
          </p:cNvPicPr>
          <p:nvPr/>
        </p:nvPicPr>
        <p:blipFill>
          <a:blip r:embed="rId5"/>
          <a:stretch>
            <a:fillRect/>
          </a:stretch>
        </p:blipFill>
        <p:spPr>
          <a:xfrm>
            <a:off x="404681" y="2743159"/>
            <a:ext cx="4659866" cy="1500469"/>
          </a:xfrm>
          <a:prstGeom prst="rect">
            <a:avLst/>
          </a:prstGeom>
        </p:spPr>
      </p:pic>
      <p:sp>
        <p:nvSpPr>
          <p:cNvPr id="10" name="Rectángulo 9"/>
          <p:cNvSpPr/>
          <p:nvPr/>
        </p:nvSpPr>
        <p:spPr>
          <a:xfrm>
            <a:off x="402393" y="4398222"/>
            <a:ext cx="4662154" cy="1754326"/>
          </a:xfrm>
          <a:prstGeom prst="rect">
            <a:avLst/>
          </a:prstGeom>
        </p:spPr>
        <p:txBody>
          <a:bodyPr wrap="square">
            <a:spAutoFit/>
          </a:bodyPr>
          <a:lstStyle/>
          <a:p>
            <a:r>
              <a:rPr lang="es-CO" dirty="0"/>
              <a:t>La financiación se realiza para tener la base de arranque del negocio, (no es financiar por cada proyecto). Una vez se tienen los ingresos, estos se utilizan para pagar una parte al banco (Pago de la deuda amortizada) y reinvertir en el siguiente proyecto.</a:t>
            </a:r>
          </a:p>
        </p:txBody>
      </p:sp>
    </p:spTree>
    <p:extLst>
      <p:ext uri="{BB962C8B-B14F-4D97-AF65-F5344CB8AC3E}">
        <p14:creationId xmlns:p14="http://schemas.microsoft.com/office/powerpoint/2010/main" val="33015346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 y="16353"/>
            <a:ext cx="12192001" cy="548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3600" b="1" dirty="0" smtClean="0">
                <a:solidFill>
                  <a:srgbClr val="993300"/>
                </a:solidFill>
                <a:latin typeface="+mn-lt"/>
                <a:ea typeface="+mn-ea"/>
                <a:cs typeface="+mn-cs"/>
              </a:rPr>
              <a:t>ESTRUCTURA LEGAL - AMBIENTAL</a:t>
            </a:r>
            <a:endParaRPr lang="es-CO" sz="3600" b="1" dirty="0">
              <a:solidFill>
                <a:srgbClr val="993300"/>
              </a:solidFill>
              <a:latin typeface="+mn-lt"/>
              <a:ea typeface="+mn-ea"/>
              <a:cs typeface="+mn-cs"/>
            </a:endParaRPr>
          </a:p>
          <a:p>
            <a:endParaRPr lang="es-CO" sz="1800" b="1" dirty="0">
              <a:solidFill>
                <a:srgbClr val="993300"/>
              </a:solidFill>
              <a:latin typeface="+mn-lt"/>
              <a:ea typeface="+mn-ea"/>
              <a:cs typeface="+mn-cs"/>
            </a:endParaRPr>
          </a:p>
        </p:txBody>
      </p:sp>
      <p:sp>
        <p:nvSpPr>
          <p:cNvPr id="3" name="Rectángulo 2"/>
          <p:cNvSpPr/>
          <p:nvPr/>
        </p:nvSpPr>
        <p:spPr>
          <a:xfrm>
            <a:off x="291921" y="961400"/>
            <a:ext cx="11466490" cy="584775"/>
          </a:xfrm>
          <a:prstGeom prst="rect">
            <a:avLst/>
          </a:prstGeom>
        </p:spPr>
        <p:txBody>
          <a:bodyPr wrap="square">
            <a:spAutoFit/>
          </a:bodyPr>
          <a:lstStyle/>
          <a:p>
            <a:r>
              <a:rPr lang="es-CO" sz="1600" dirty="0">
                <a:solidFill>
                  <a:srgbClr val="DD3333"/>
                </a:solidFill>
                <a:latin typeface="+mj-lt"/>
                <a:hlinkClick r:id="rId3"/>
              </a:rPr>
              <a:t>Proyecto de Ley 71, de 4 de septiembre de 2002, del Senado de la República</a:t>
            </a:r>
            <a:r>
              <a:rPr lang="es-CO" sz="1600" dirty="0">
                <a:solidFill>
                  <a:srgbClr val="575757"/>
                </a:solidFill>
                <a:latin typeface="+mj-lt"/>
              </a:rPr>
              <a:t>, por la cual se reglamentan los bancos de datos financieros o de solvencia patrimonial y crediticia y se dictan otras disposiciones.</a:t>
            </a:r>
            <a:endParaRPr lang="es-CO" sz="1600" dirty="0">
              <a:latin typeface="+mj-lt"/>
            </a:endParaRPr>
          </a:p>
        </p:txBody>
      </p:sp>
      <p:sp>
        <p:nvSpPr>
          <p:cNvPr id="4" name="Rectángulo 3"/>
          <p:cNvSpPr/>
          <p:nvPr/>
        </p:nvSpPr>
        <p:spPr>
          <a:xfrm>
            <a:off x="291921" y="1747721"/>
            <a:ext cx="11311944" cy="830997"/>
          </a:xfrm>
          <a:prstGeom prst="rect">
            <a:avLst/>
          </a:prstGeom>
        </p:spPr>
        <p:txBody>
          <a:bodyPr wrap="square">
            <a:spAutoFit/>
          </a:bodyPr>
          <a:lstStyle/>
          <a:p>
            <a:r>
              <a:rPr lang="es-CO" sz="1600" dirty="0">
                <a:solidFill>
                  <a:srgbClr val="DD3333"/>
                </a:solidFill>
                <a:latin typeface="+mj-lt"/>
                <a:hlinkClick r:id="rId4"/>
              </a:rPr>
              <a:t>Ley 1266 de 31 de diciembre de 2008</a:t>
            </a:r>
            <a:r>
              <a:rPr lang="es-CO" sz="1600" dirty="0">
                <a:solidFill>
                  <a:srgbClr val="575757"/>
                </a:solidFill>
                <a:latin typeface="+mj-lt"/>
              </a:rPr>
              <a:t>, por la cual se dictan las disposiciones generales del habeas data y se regula el manejo de la información contenida en bases de datos personales, en especial la financiera, crediticia, comercial, de servicios y la proveniente de terceros países y se dictan otras disposiciones. (Diario Oficial nº 47.219).</a:t>
            </a:r>
            <a:endParaRPr lang="es-CO" sz="1600" dirty="0">
              <a:latin typeface="+mj-lt"/>
            </a:endParaRPr>
          </a:p>
        </p:txBody>
      </p:sp>
      <p:sp>
        <p:nvSpPr>
          <p:cNvPr id="5" name="Rectángulo 4"/>
          <p:cNvSpPr/>
          <p:nvPr/>
        </p:nvSpPr>
        <p:spPr>
          <a:xfrm>
            <a:off x="291921" y="2784868"/>
            <a:ext cx="11466490" cy="830997"/>
          </a:xfrm>
          <a:prstGeom prst="rect">
            <a:avLst/>
          </a:prstGeom>
        </p:spPr>
        <p:txBody>
          <a:bodyPr wrap="square">
            <a:spAutoFit/>
          </a:bodyPr>
          <a:lstStyle/>
          <a:p>
            <a:r>
              <a:rPr lang="es-CO" sz="1600" dirty="0">
                <a:solidFill>
                  <a:srgbClr val="DD3333"/>
                </a:solidFill>
                <a:latin typeface="+mj-lt"/>
                <a:hlinkClick r:id="rId5"/>
              </a:rPr>
              <a:t>Ley 1273 de 5 de enero de 2009</a:t>
            </a:r>
            <a:r>
              <a:rPr lang="es-CO" sz="1600" dirty="0">
                <a:solidFill>
                  <a:srgbClr val="575757"/>
                </a:solidFill>
                <a:latin typeface="+mj-lt"/>
              </a:rPr>
              <a:t>, por medio de la cual se modifica el Código Penal, se crea un nuevo bien jurídico tutelado -denominado “de la protección de la información y de los datos”- y se preservan integralmente los sistemas que utilicen las tecnologías de la información y las comunicaciones, entre otras disposiciones (Diario Oficial nº 47.223).</a:t>
            </a:r>
            <a:endParaRPr lang="es-CO" sz="1600" dirty="0">
              <a:latin typeface="+mj-lt"/>
            </a:endParaRPr>
          </a:p>
        </p:txBody>
      </p:sp>
      <p:sp>
        <p:nvSpPr>
          <p:cNvPr id="6" name="Rectángulo 5"/>
          <p:cNvSpPr/>
          <p:nvPr/>
        </p:nvSpPr>
        <p:spPr>
          <a:xfrm>
            <a:off x="291921" y="3817516"/>
            <a:ext cx="11466490" cy="830997"/>
          </a:xfrm>
          <a:prstGeom prst="rect">
            <a:avLst/>
          </a:prstGeom>
        </p:spPr>
        <p:txBody>
          <a:bodyPr wrap="square">
            <a:spAutoFit/>
          </a:bodyPr>
          <a:lstStyle/>
          <a:p>
            <a:r>
              <a:rPr lang="es-CO" sz="1600" dirty="0">
                <a:solidFill>
                  <a:srgbClr val="DD3333"/>
                </a:solidFill>
                <a:latin typeface="+mj-lt"/>
                <a:hlinkClick r:id="rId6"/>
              </a:rPr>
              <a:t>Decreto 1727 de 15 de mayo de 2009</a:t>
            </a:r>
            <a:r>
              <a:rPr lang="es-CO" sz="1600" dirty="0">
                <a:solidFill>
                  <a:srgbClr val="575757"/>
                </a:solidFill>
                <a:latin typeface="+mj-lt"/>
              </a:rPr>
              <a:t>, del Ministerio de Hacienda y Crédito Público, por el cual se determina la forma en la cual los operadores de los bancos de datos de información financiera, crediticia, comercial, de servicios y la proveniente de terceros países, deben presentar la información de los titulares de la información. (Diario Oficial nº 47.350 de 15 de mayo de 2009).</a:t>
            </a:r>
            <a:endParaRPr lang="es-CO" sz="1600" dirty="0">
              <a:latin typeface="+mj-lt"/>
            </a:endParaRPr>
          </a:p>
        </p:txBody>
      </p:sp>
      <p:sp>
        <p:nvSpPr>
          <p:cNvPr id="7" name="Rectángulo 6"/>
          <p:cNvSpPr/>
          <p:nvPr/>
        </p:nvSpPr>
        <p:spPr>
          <a:xfrm>
            <a:off x="291921" y="5678004"/>
            <a:ext cx="11311944" cy="584775"/>
          </a:xfrm>
          <a:prstGeom prst="rect">
            <a:avLst/>
          </a:prstGeom>
        </p:spPr>
        <p:txBody>
          <a:bodyPr wrap="square">
            <a:spAutoFit/>
          </a:bodyPr>
          <a:lstStyle/>
          <a:p>
            <a:r>
              <a:rPr lang="es-CO" sz="1600" dirty="0">
                <a:solidFill>
                  <a:srgbClr val="DD3333"/>
                </a:solidFill>
                <a:latin typeface="+mj-lt"/>
                <a:hlinkClick r:id="rId7" tooltip="Decreto 886 de 13 de mayo de 2014"/>
              </a:rPr>
              <a:t>Decreto 886 de 13 de mayo de 2014</a:t>
            </a:r>
            <a:r>
              <a:rPr lang="es-CO" sz="1600" dirty="0">
                <a:solidFill>
                  <a:srgbClr val="575757"/>
                </a:solidFill>
                <a:latin typeface="+mj-lt"/>
              </a:rPr>
              <a:t>. Reglamenta el Registro Nacional de Bases de Datos, por el cual se reglamenta el artículo 25 de </a:t>
            </a:r>
            <a:r>
              <a:rPr lang="es-CO" sz="1600" dirty="0" err="1">
                <a:solidFill>
                  <a:srgbClr val="575757"/>
                </a:solidFill>
                <a:latin typeface="+mj-lt"/>
              </a:rPr>
              <a:t>la</a:t>
            </a:r>
            <a:r>
              <a:rPr lang="es-CO" sz="1600" dirty="0" err="1">
                <a:solidFill>
                  <a:srgbClr val="DD3333"/>
                </a:solidFill>
                <a:latin typeface="+mj-lt"/>
                <a:hlinkClick r:id="rId8"/>
              </a:rPr>
              <a:t>Ley</a:t>
            </a:r>
            <a:r>
              <a:rPr lang="es-CO" sz="1600" dirty="0">
                <a:solidFill>
                  <a:srgbClr val="DD3333"/>
                </a:solidFill>
                <a:latin typeface="+mj-lt"/>
                <a:hlinkClick r:id="rId8"/>
              </a:rPr>
              <a:t> 1581 de 2012</a:t>
            </a:r>
            <a:r>
              <a:rPr lang="es-CO" sz="1600" dirty="0">
                <a:solidFill>
                  <a:srgbClr val="575757"/>
                </a:solidFill>
                <a:latin typeface="+mj-lt"/>
              </a:rPr>
              <a:t>.</a:t>
            </a:r>
            <a:endParaRPr lang="es-CO" sz="1600" dirty="0">
              <a:latin typeface="+mj-lt"/>
            </a:endParaRPr>
          </a:p>
        </p:txBody>
      </p:sp>
      <p:sp>
        <p:nvSpPr>
          <p:cNvPr id="8" name="Rectángulo 7"/>
          <p:cNvSpPr/>
          <p:nvPr/>
        </p:nvSpPr>
        <p:spPr>
          <a:xfrm>
            <a:off x="291921" y="4870871"/>
            <a:ext cx="11204620" cy="584775"/>
          </a:xfrm>
          <a:prstGeom prst="rect">
            <a:avLst/>
          </a:prstGeom>
        </p:spPr>
        <p:txBody>
          <a:bodyPr wrap="square">
            <a:spAutoFit/>
          </a:bodyPr>
          <a:lstStyle/>
          <a:p>
            <a:r>
              <a:rPr lang="es-CO" sz="1600" u="sng" dirty="0">
                <a:solidFill>
                  <a:srgbClr val="3399FF"/>
                </a:solidFill>
                <a:latin typeface="+mj-lt"/>
              </a:rPr>
              <a:t>Ley 1672 del 19 julio de 2013, </a:t>
            </a:r>
            <a:r>
              <a:rPr lang="es-CO" sz="1600" dirty="0">
                <a:solidFill>
                  <a:srgbClr val="575757"/>
                </a:solidFill>
                <a:latin typeface="+mj-lt"/>
              </a:rPr>
              <a:t>por medio de la cual se establecen los lineamientos para la adopción de una política pública de gestión integral de residuos de aparatos eléctricos y electrónicos (RAEE) </a:t>
            </a:r>
          </a:p>
        </p:txBody>
      </p:sp>
    </p:spTree>
    <p:extLst>
      <p:ext uri="{BB962C8B-B14F-4D97-AF65-F5344CB8AC3E}">
        <p14:creationId xmlns:p14="http://schemas.microsoft.com/office/powerpoint/2010/main" val="19268457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77273" y="66195"/>
            <a:ext cx="3606085" cy="603506"/>
          </a:xfrm>
          <a:prstGeom prst="rect">
            <a:avLst/>
          </a:prstGeom>
        </p:spPr>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4000" b="1" dirty="0" smtClean="0">
                <a:solidFill>
                  <a:srgbClr val="993300"/>
                </a:solidFill>
                <a:latin typeface="+mn-lt"/>
                <a:ea typeface="+mn-ea"/>
                <a:cs typeface="+mn-cs"/>
              </a:rPr>
              <a:t>CONCLUSIONES</a:t>
            </a:r>
            <a:endParaRPr lang="es-CO" sz="4000" b="1" dirty="0">
              <a:solidFill>
                <a:srgbClr val="993300"/>
              </a:solidFill>
              <a:latin typeface="+mn-lt"/>
              <a:ea typeface="+mn-ea"/>
              <a:cs typeface="+mn-cs"/>
            </a:endParaRPr>
          </a:p>
          <a:p>
            <a:endParaRPr lang="es-CO" sz="2000" b="1" dirty="0">
              <a:solidFill>
                <a:srgbClr val="993300"/>
              </a:solidFill>
              <a:latin typeface="+mn-lt"/>
              <a:ea typeface="+mn-ea"/>
              <a:cs typeface="+mn-cs"/>
            </a:endParaRPr>
          </a:p>
        </p:txBody>
      </p:sp>
      <p:sp>
        <p:nvSpPr>
          <p:cNvPr id="3" name="Rectángulo 2"/>
          <p:cNvSpPr/>
          <p:nvPr/>
        </p:nvSpPr>
        <p:spPr>
          <a:xfrm>
            <a:off x="195330" y="759854"/>
            <a:ext cx="5117206" cy="5764142"/>
          </a:xfrm>
          <a:prstGeom prst="rect">
            <a:avLst/>
          </a:prstGeom>
        </p:spPr>
        <p:txBody>
          <a:bodyPr wrap="square">
            <a:spAutoFit/>
          </a:bodyPr>
          <a:lstStyle/>
          <a:p>
            <a:pPr marL="342900" lvl="0" indent="-342900">
              <a:lnSpc>
                <a:spcPct val="115000"/>
              </a:lnSpc>
              <a:spcAft>
                <a:spcPts val="0"/>
              </a:spcAft>
              <a:buClr>
                <a:srgbClr val="C00000"/>
              </a:buClr>
              <a:buFont typeface="Wingdings" panose="05000000000000000000" pitchFamily="2" charset="2"/>
              <a:buChar char="§"/>
            </a:pPr>
            <a:r>
              <a:rPr lang="es-CO" dirty="0">
                <a:latin typeface="Calibri Light" panose="020F0302020204030204" pitchFamily="34" charset="0"/>
                <a:ea typeface="Calibri" panose="020F0502020204030204" pitchFamily="34" charset="0"/>
                <a:cs typeface="Calibri Light" panose="020F0302020204030204" pitchFamily="34" charset="0"/>
              </a:rPr>
              <a:t>Una bodega de datos es mucho más que un repositorio de información histórica.</a:t>
            </a:r>
          </a:p>
          <a:p>
            <a:pPr marL="342900" lvl="0" indent="-342900">
              <a:lnSpc>
                <a:spcPct val="115000"/>
              </a:lnSpc>
              <a:spcAft>
                <a:spcPts val="0"/>
              </a:spcAft>
              <a:buClr>
                <a:srgbClr val="C00000"/>
              </a:buClr>
              <a:buFont typeface="Wingdings" panose="05000000000000000000" pitchFamily="2" charset="2"/>
              <a:buChar char="§"/>
            </a:pPr>
            <a:r>
              <a:rPr lang="es-CO" dirty="0">
                <a:latin typeface="Calibri Light" panose="020F0302020204030204" pitchFamily="34" charset="0"/>
                <a:ea typeface="Calibri" panose="020F0502020204030204" pitchFamily="34" charset="0"/>
                <a:cs typeface="Calibri Light" panose="020F0302020204030204" pitchFamily="34" charset="0"/>
              </a:rPr>
              <a:t>La herramienta propuesta en este proyecto reduce los gastos de procesamiento de información</a:t>
            </a:r>
          </a:p>
          <a:p>
            <a:pPr marL="342900" lvl="0" indent="-342900">
              <a:lnSpc>
                <a:spcPct val="115000"/>
              </a:lnSpc>
              <a:spcAft>
                <a:spcPts val="0"/>
              </a:spcAft>
              <a:buClr>
                <a:srgbClr val="C00000"/>
              </a:buClr>
              <a:buFont typeface="Wingdings" panose="05000000000000000000" pitchFamily="2" charset="2"/>
              <a:buChar char="§"/>
            </a:pPr>
            <a:r>
              <a:rPr lang="es-CO" dirty="0">
                <a:latin typeface="Calibri Light" panose="020F0302020204030204" pitchFamily="34" charset="0"/>
                <a:ea typeface="Calibri" panose="020F0502020204030204" pitchFamily="34" charset="0"/>
                <a:cs typeface="Calibri Light" panose="020F0302020204030204" pitchFamily="34" charset="0"/>
              </a:rPr>
              <a:t>La herramienta propuesta en este proyecto  ayuda a reducción del tiempo de ejecución de reportes y toma de decisiones.</a:t>
            </a:r>
          </a:p>
          <a:p>
            <a:pPr marL="342900" lvl="0" indent="-342900">
              <a:lnSpc>
                <a:spcPct val="115000"/>
              </a:lnSpc>
              <a:spcAft>
                <a:spcPts val="1000"/>
              </a:spcAft>
              <a:buClr>
                <a:srgbClr val="C00000"/>
              </a:buClr>
              <a:buFont typeface="Wingdings" panose="05000000000000000000" pitchFamily="2" charset="2"/>
              <a:buChar char="§"/>
            </a:pPr>
            <a:r>
              <a:rPr lang="es-CO" dirty="0">
                <a:latin typeface="Calibri Light" panose="020F0302020204030204" pitchFamily="34" charset="0"/>
                <a:ea typeface="Calibri" panose="020F0502020204030204" pitchFamily="34" charset="0"/>
                <a:cs typeface="Calibri Light" panose="020F0302020204030204" pitchFamily="34" charset="0"/>
              </a:rPr>
              <a:t>Este trabajo de grado se realizó con el fin de explorar las  metodologías de gestión de proyectos y viabilidad del mismo. Llegando </a:t>
            </a:r>
            <a:r>
              <a:rPr lang="es-CO" dirty="0" smtClean="0">
                <a:latin typeface="Calibri Light" panose="020F0302020204030204" pitchFamily="34" charset="0"/>
                <a:ea typeface="Calibri" panose="020F0502020204030204" pitchFamily="34" charset="0"/>
                <a:cs typeface="Calibri Light" panose="020F0302020204030204" pitchFamily="34" charset="0"/>
              </a:rPr>
              <a:t>a la  </a:t>
            </a:r>
            <a:r>
              <a:rPr lang="es-CO" dirty="0">
                <a:latin typeface="Calibri Light" panose="020F0302020204030204" pitchFamily="34" charset="0"/>
                <a:ea typeface="Calibri" panose="020F0502020204030204" pitchFamily="34" charset="0"/>
                <a:cs typeface="Calibri Light" panose="020F0302020204030204" pitchFamily="34" charset="0"/>
              </a:rPr>
              <a:t>conclusión que es un proyecto viable para su ejecución.</a:t>
            </a:r>
          </a:p>
          <a:p>
            <a:pPr marL="342900" indent="-342900">
              <a:lnSpc>
                <a:spcPct val="115000"/>
              </a:lnSpc>
              <a:spcAft>
                <a:spcPts val="1000"/>
              </a:spcAft>
              <a:buClr>
                <a:srgbClr val="C00000"/>
              </a:buClr>
              <a:buFont typeface="Wingdings" panose="05000000000000000000" pitchFamily="2" charset="2"/>
              <a:buChar char="§"/>
            </a:pPr>
            <a:r>
              <a:rPr lang="es-CO" dirty="0">
                <a:latin typeface="Calibri Light" panose="020F0302020204030204" pitchFamily="34" charset="0"/>
                <a:ea typeface="Calibri" panose="020F0502020204030204" pitchFamily="34" charset="0"/>
                <a:cs typeface="Calibri Light" panose="020F0302020204030204" pitchFamily="34" charset="0"/>
              </a:rPr>
              <a:t>Se aplicaron en este proyecto muchos de los conceptos, matrices y metodologías aprendidas durante la especialización.</a:t>
            </a:r>
          </a:p>
          <a:p>
            <a:pPr marL="342900" lvl="0" indent="-342900">
              <a:lnSpc>
                <a:spcPct val="115000"/>
              </a:lnSpc>
              <a:spcAft>
                <a:spcPts val="1000"/>
              </a:spcAft>
              <a:buClr>
                <a:srgbClr val="C00000"/>
              </a:buClr>
              <a:buFont typeface="Wingdings" panose="05000000000000000000" pitchFamily="2" charset="2"/>
              <a:buChar char="§"/>
            </a:pPr>
            <a:endParaRPr lang="es-CO" dirty="0">
              <a:effectLst/>
              <a:latin typeface="Calibri Light" panose="020F0302020204030204" pitchFamily="34" charset="0"/>
              <a:ea typeface="Calibri" panose="020F0502020204030204" pitchFamily="34" charset="0"/>
              <a:cs typeface="Calibri Light" panose="020F0302020204030204" pitchFamily="34" charset="0"/>
            </a:endParaRPr>
          </a:p>
        </p:txBody>
      </p:sp>
      <p:sp>
        <p:nvSpPr>
          <p:cNvPr id="4" name="Título 1"/>
          <p:cNvSpPr txBox="1">
            <a:spLocks/>
          </p:cNvSpPr>
          <p:nvPr/>
        </p:nvSpPr>
        <p:spPr>
          <a:xfrm>
            <a:off x="6581104" y="79074"/>
            <a:ext cx="4621369" cy="603506"/>
          </a:xfrm>
          <a:prstGeom prst="rect">
            <a:avLst/>
          </a:prstGeom>
        </p:spPr>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4000" b="1" dirty="0" smtClean="0">
                <a:solidFill>
                  <a:srgbClr val="993300"/>
                </a:solidFill>
                <a:latin typeface="+mn-lt"/>
                <a:ea typeface="+mn-ea"/>
                <a:cs typeface="+mn-cs"/>
              </a:rPr>
              <a:t>RECOMENDACIONES</a:t>
            </a:r>
            <a:endParaRPr lang="es-CO" sz="4000" b="1" dirty="0">
              <a:solidFill>
                <a:srgbClr val="993300"/>
              </a:solidFill>
              <a:latin typeface="+mn-lt"/>
              <a:ea typeface="+mn-ea"/>
              <a:cs typeface="+mn-cs"/>
            </a:endParaRPr>
          </a:p>
          <a:p>
            <a:endParaRPr lang="es-CO" sz="2000" b="1" dirty="0">
              <a:solidFill>
                <a:srgbClr val="993300"/>
              </a:solidFill>
              <a:latin typeface="+mn-lt"/>
              <a:ea typeface="+mn-ea"/>
              <a:cs typeface="+mn-cs"/>
            </a:endParaRPr>
          </a:p>
        </p:txBody>
      </p:sp>
      <p:sp>
        <p:nvSpPr>
          <p:cNvPr id="5" name="Rectángulo 4"/>
          <p:cNvSpPr/>
          <p:nvPr/>
        </p:nvSpPr>
        <p:spPr>
          <a:xfrm>
            <a:off x="5409127" y="759854"/>
            <a:ext cx="6782873" cy="4870564"/>
          </a:xfrm>
          <a:prstGeom prst="rect">
            <a:avLst/>
          </a:prstGeom>
        </p:spPr>
        <p:txBody>
          <a:bodyPr wrap="square">
            <a:spAutoFit/>
          </a:bodyPr>
          <a:lstStyle/>
          <a:p>
            <a:pPr marL="342900" lvl="0" indent="-342900">
              <a:lnSpc>
                <a:spcPct val="115000"/>
              </a:lnSpc>
              <a:spcAft>
                <a:spcPts val="0"/>
              </a:spcAft>
              <a:buClr>
                <a:srgbClr val="C00000"/>
              </a:buClr>
              <a:buFont typeface="Wingdings" panose="05000000000000000000" pitchFamily="2" charset="2"/>
              <a:buChar char="§"/>
            </a:pPr>
            <a:r>
              <a:rPr lang="es-CO" dirty="0">
                <a:latin typeface="+mj-lt"/>
                <a:ea typeface="Calibri" panose="020F0502020204030204" pitchFamily="34" charset="0"/>
                <a:cs typeface="Times New Roman" panose="02020603050405020304" pitchFamily="18" charset="0"/>
              </a:rPr>
              <a:t>En las Bodegas de datos se </a:t>
            </a:r>
            <a:r>
              <a:rPr lang="es-CO" dirty="0">
                <a:latin typeface="+mj-lt"/>
                <a:ea typeface="Calibri" panose="020F0502020204030204" pitchFamily="34" charset="0"/>
                <a:cs typeface="Calibri Light" panose="020F0302020204030204" pitchFamily="34" charset="0"/>
              </a:rPr>
              <a:t>debe</a:t>
            </a:r>
            <a:r>
              <a:rPr lang="es-CO" dirty="0">
                <a:latin typeface="+mj-lt"/>
                <a:ea typeface="Calibri" panose="020F0502020204030204" pitchFamily="34" charset="0"/>
                <a:cs typeface="Times New Roman" panose="02020603050405020304" pitchFamily="18" charset="0"/>
              </a:rPr>
              <a:t> tener en cuenta que los requerimientos de negocio se confronten  con el área técnica, para  poder ofrecer al final reportes que si se puedan generar en tiempo real.</a:t>
            </a:r>
          </a:p>
          <a:p>
            <a:pPr marL="342900" lvl="0" indent="-342900">
              <a:lnSpc>
                <a:spcPct val="115000"/>
              </a:lnSpc>
              <a:spcAft>
                <a:spcPts val="0"/>
              </a:spcAft>
              <a:buClr>
                <a:srgbClr val="C00000"/>
              </a:buClr>
              <a:buFont typeface="Wingdings" panose="05000000000000000000" pitchFamily="2" charset="2"/>
              <a:buChar char="§"/>
            </a:pPr>
            <a:r>
              <a:rPr lang="es-CO" dirty="0">
                <a:latin typeface="+mj-lt"/>
                <a:ea typeface="Calibri" panose="020F0502020204030204" pitchFamily="34" charset="0"/>
                <a:cs typeface="Times New Roman" panose="02020603050405020304" pitchFamily="18" charset="0"/>
              </a:rPr>
              <a:t>Una bodega de datos debe tener información confiable y fácil de acceder en una empresa. </a:t>
            </a:r>
          </a:p>
          <a:p>
            <a:pPr marL="342900" lvl="0" indent="-342900">
              <a:lnSpc>
                <a:spcPct val="115000"/>
              </a:lnSpc>
              <a:spcAft>
                <a:spcPts val="0"/>
              </a:spcAft>
              <a:buClr>
                <a:srgbClr val="C00000"/>
              </a:buClr>
              <a:buFont typeface="Wingdings" panose="05000000000000000000" pitchFamily="2" charset="2"/>
              <a:buChar char="§"/>
            </a:pPr>
            <a:r>
              <a:rPr lang="es-CO" dirty="0">
                <a:latin typeface="+mj-lt"/>
                <a:ea typeface="Calibri" panose="020F0502020204030204" pitchFamily="34" charset="0"/>
                <a:cs typeface="Times New Roman" panose="02020603050405020304" pitchFamily="18" charset="0"/>
              </a:rPr>
              <a:t>Es necesario encontrar una justificación correcta para el negocio en el momento de iniciar con el proyecto. Así las empresas estarán totalmente de acuerdo con el proyecto justificando desde el punto de vista financiero y visualizando  el retorno de la inversión.</a:t>
            </a:r>
          </a:p>
          <a:p>
            <a:pPr marL="342900" lvl="0" indent="-342900">
              <a:lnSpc>
                <a:spcPct val="115000"/>
              </a:lnSpc>
              <a:spcAft>
                <a:spcPts val="0"/>
              </a:spcAft>
              <a:buClr>
                <a:srgbClr val="C00000"/>
              </a:buClr>
              <a:buFont typeface="Wingdings" panose="05000000000000000000" pitchFamily="2" charset="2"/>
              <a:buChar char="§"/>
            </a:pPr>
            <a:r>
              <a:rPr lang="es-CO" dirty="0">
                <a:latin typeface="+mj-lt"/>
                <a:ea typeface="Calibri" panose="020F0502020204030204" pitchFamily="34" charset="0"/>
                <a:cs typeface="Times New Roman" panose="02020603050405020304" pitchFamily="18" charset="0"/>
              </a:rPr>
              <a:t>Es indispensable que el recurso que vaya administrar la herramienta tenga conocimiento de bases de datos y manejo de información.</a:t>
            </a:r>
          </a:p>
          <a:p>
            <a:pPr marL="342900" lvl="0" indent="-342900">
              <a:lnSpc>
                <a:spcPct val="115000"/>
              </a:lnSpc>
              <a:spcAft>
                <a:spcPts val="1000"/>
              </a:spcAft>
              <a:buClr>
                <a:srgbClr val="C00000"/>
              </a:buClr>
              <a:buFont typeface="Wingdings" panose="05000000000000000000" pitchFamily="2" charset="2"/>
              <a:buChar char="§"/>
            </a:pPr>
            <a:r>
              <a:rPr lang="es-CO" dirty="0">
                <a:latin typeface="+mj-lt"/>
                <a:ea typeface="Calibri" panose="020F0502020204030204" pitchFamily="34" charset="0"/>
                <a:cs typeface="Times New Roman" panose="02020603050405020304" pitchFamily="18" charset="0"/>
              </a:rPr>
              <a:t>Se deben identificar los roles del proyecto de acuerdo a las capacidades de cada integrante del proyecto. Con el fin de llevar con éxito y en menor tiempo posible la ejecución del </a:t>
            </a:r>
            <a:r>
              <a:rPr lang="es-CO" dirty="0" smtClean="0">
                <a:latin typeface="+mj-lt"/>
                <a:ea typeface="Calibri" panose="020F0502020204030204" pitchFamily="34" charset="0"/>
                <a:cs typeface="Times New Roman" panose="02020603050405020304" pitchFamily="18" charset="0"/>
              </a:rPr>
              <a:t>mismo</a:t>
            </a:r>
            <a:r>
              <a:rPr lang="es-CO" dirty="0">
                <a:latin typeface="+mj-lt"/>
                <a:ea typeface="Calibri" panose="020F0502020204030204" pitchFamily="34" charset="0"/>
                <a:cs typeface="Times New Roman" panose="02020603050405020304" pitchFamily="18" charset="0"/>
              </a:rPr>
              <a:t>.</a:t>
            </a:r>
            <a:endParaRPr lang="es-CO"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525922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3945" y="1970468"/>
            <a:ext cx="10113264" cy="1003907"/>
          </a:xfrm>
        </p:spPr>
        <p:txBody>
          <a:bodyPr/>
          <a:lstStyle/>
          <a:p>
            <a:pPr algn="ctr"/>
            <a:r>
              <a:rPr lang="es-CO" sz="7200" b="1" dirty="0" smtClean="0">
                <a:solidFill>
                  <a:srgbClr val="993300"/>
                </a:solidFill>
                <a:effectLst>
                  <a:outerShdw blurRad="38100" dist="38100" dir="2700000" algn="tl">
                    <a:srgbClr val="000000">
                      <a:alpha val="43137"/>
                    </a:srgbClr>
                  </a:outerShdw>
                </a:effectLst>
                <a:latin typeface="+mn-lt"/>
              </a:rPr>
              <a:t>GRACIAS</a:t>
            </a:r>
            <a:endParaRPr lang="es-CO" sz="7200" b="1" dirty="0">
              <a:solidFill>
                <a:srgbClr val="993300"/>
              </a:solidFill>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25381667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txBox="1">
            <a:spLocks/>
          </p:cNvSpPr>
          <p:nvPr/>
        </p:nvSpPr>
        <p:spPr>
          <a:xfrm>
            <a:off x="1755391" y="905575"/>
            <a:ext cx="8484602" cy="4220216"/>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CO" sz="4400" b="1" dirty="0" smtClean="0"/>
              <a:t>DISEÑO DE UN PROTOTIPO DE DATA WAREHOUSE PARA LA TOMA DE DECISIONES EN EL SECTOR FIDUCIARIO UTILIZANDO LA INFORMACIÓN HISTÓRICA SUMINISTRADA POR EL APLICATIVO SIFI.</a:t>
            </a:r>
            <a:endParaRPr lang="es-CO" sz="4400" dirty="0"/>
          </a:p>
        </p:txBody>
      </p:sp>
      <p:pic>
        <p:nvPicPr>
          <p:cNvPr id="5" name="Imagen 4"/>
          <p:cNvPicPr>
            <a:picLocks noChangeAspect="1"/>
          </p:cNvPicPr>
          <p:nvPr/>
        </p:nvPicPr>
        <p:blipFill>
          <a:blip r:embed="rId2"/>
          <a:stretch>
            <a:fillRect/>
          </a:stretch>
        </p:blipFill>
        <p:spPr>
          <a:xfrm>
            <a:off x="10389628" y="4476205"/>
            <a:ext cx="1690755" cy="1791580"/>
          </a:xfrm>
          <a:prstGeom prst="rect">
            <a:avLst/>
          </a:prstGeom>
        </p:spPr>
      </p:pic>
    </p:spTree>
    <p:extLst>
      <p:ext uri="{BB962C8B-B14F-4D97-AF65-F5344CB8AC3E}">
        <p14:creationId xmlns:p14="http://schemas.microsoft.com/office/powerpoint/2010/main" val="3677638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425" y="656232"/>
            <a:ext cx="3760631" cy="1275009"/>
          </a:xfrm>
        </p:spPr>
        <p:txBody>
          <a:bodyPr>
            <a:noAutofit/>
          </a:bodyPr>
          <a:lstStyle/>
          <a:p>
            <a:r>
              <a:rPr lang="es-CO" sz="4000" b="1" dirty="0" smtClean="0">
                <a:solidFill>
                  <a:srgbClr val="FFCC00"/>
                </a:solidFill>
              </a:rPr>
              <a:t>OBJETIVO GENERAL:</a:t>
            </a:r>
            <a:endParaRPr lang="es-CO" sz="4000" dirty="0"/>
          </a:p>
        </p:txBody>
      </p:sp>
      <p:sp>
        <p:nvSpPr>
          <p:cNvPr id="4" name="Marcador de texto 3"/>
          <p:cNvSpPr>
            <a:spLocks noGrp="1"/>
          </p:cNvSpPr>
          <p:nvPr>
            <p:ph type="body" sz="half" idx="2"/>
          </p:nvPr>
        </p:nvSpPr>
        <p:spPr>
          <a:xfrm>
            <a:off x="167425" y="3132141"/>
            <a:ext cx="4082603" cy="1952145"/>
          </a:xfrm>
        </p:spPr>
        <p:txBody>
          <a:bodyPr vert="horz" lIns="91440" tIns="45720" rIns="91440" bIns="45720" rtlCol="0" anchor="b">
            <a:noAutofit/>
          </a:bodyPr>
          <a:lstStyle/>
          <a:p>
            <a:pPr>
              <a:lnSpc>
                <a:spcPct val="85000"/>
              </a:lnSpc>
              <a:spcBef>
                <a:spcPct val="0"/>
              </a:spcBef>
            </a:pPr>
            <a:r>
              <a:rPr lang="es-CO" sz="4000" b="1" spc="-50" dirty="0">
                <a:solidFill>
                  <a:srgbClr val="FFCC00"/>
                </a:solidFill>
                <a:latin typeface="+mj-lt"/>
                <a:ea typeface="+mj-ea"/>
                <a:cs typeface="+mj-cs"/>
              </a:rPr>
              <a:t>OBJETIVOS </a:t>
            </a:r>
            <a:r>
              <a:rPr lang="es-CO" sz="4000" b="1" spc="-50" dirty="0" smtClean="0">
                <a:solidFill>
                  <a:srgbClr val="FFCC00"/>
                </a:solidFill>
                <a:latin typeface="+mj-lt"/>
                <a:ea typeface="+mj-ea"/>
                <a:cs typeface="+mj-cs"/>
              </a:rPr>
              <a:t>ESPECÍFICOS</a:t>
            </a:r>
            <a:r>
              <a:rPr lang="es-CO" sz="4000" b="1" spc="-50" dirty="0">
                <a:solidFill>
                  <a:srgbClr val="FFCC00"/>
                </a:solidFill>
                <a:latin typeface="+mj-lt"/>
                <a:ea typeface="+mj-ea"/>
                <a:cs typeface="+mj-cs"/>
              </a:rPr>
              <a:t>:</a:t>
            </a:r>
          </a:p>
          <a:p>
            <a:pPr>
              <a:lnSpc>
                <a:spcPct val="85000"/>
              </a:lnSpc>
              <a:spcBef>
                <a:spcPct val="0"/>
              </a:spcBef>
            </a:pPr>
            <a:endParaRPr lang="es-CO" sz="3600" b="1" spc="-50" dirty="0">
              <a:solidFill>
                <a:srgbClr val="FFCC00"/>
              </a:solidFill>
              <a:latin typeface="+mj-lt"/>
              <a:ea typeface="+mj-ea"/>
              <a:cs typeface="+mj-cs"/>
            </a:endParaRPr>
          </a:p>
        </p:txBody>
      </p:sp>
      <p:sp>
        <p:nvSpPr>
          <p:cNvPr id="5" name="Título 1"/>
          <p:cNvSpPr txBox="1">
            <a:spLocks/>
          </p:cNvSpPr>
          <p:nvPr/>
        </p:nvSpPr>
        <p:spPr>
          <a:xfrm>
            <a:off x="4250028" y="228858"/>
            <a:ext cx="7508383" cy="6081791"/>
          </a:xfrm>
          <a:prstGeom prst="rect">
            <a:avLst/>
          </a:prstGeom>
        </p:spPr>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es-CO" sz="2000" dirty="0" smtClean="0">
              <a:solidFill>
                <a:schemeClr val="tx1">
                  <a:lumMod val="75000"/>
                  <a:lumOff val="25000"/>
                </a:schemeClr>
              </a:solidFill>
              <a:latin typeface="+mn-lt"/>
              <a:ea typeface="+mn-ea"/>
              <a:cs typeface="+mn-cs"/>
            </a:endParaRPr>
          </a:p>
          <a:p>
            <a:r>
              <a:rPr lang="es-CO" sz="2000" dirty="0" smtClean="0">
                <a:solidFill>
                  <a:schemeClr val="tx1">
                    <a:lumMod val="75000"/>
                    <a:lumOff val="25000"/>
                  </a:schemeClr>
                </a:solidFill>
                <a:latin typeface="+mn-lt"/>
                <a:ea typeface="+mn-ea"/>
                <a:cs typeface="+mn-cs"/>
              </a:rPr>
              <a:t>ELABORAR EL DISEÑO DE UNA BODEGA DE DATOS BASADA EN METODOLOGÍA DE RALPH KIMBALL,  PARA EL APOYO DE LA  TOMA DE DECISIONES DE LAS ÁREA COMERCIAL Y GERENCIAL DEL SECTOR FIDUCIARIO, UTILIZANDO ORACLE Y SUS COMPONENTES DE ORACLE BUSINESS INTELLIGENCE (BI). </a:t>
            </a:r>
          </a:p>
          <a:p>
            <a:r>
              <a:rPr lang="es-CO" sz="2800" b="1" dirty="0">
                <a:solidFill>
                  <a:schemeClr val="tx1">
                    <a:lumMod val="75000"/>
                    <a:lumOff val="25000"/>
                  </a:schemeClr>
                </a:solidFill>
                <a:latin typeface="+mn-lt"/>
                <a:ea typeface="+mn-ea"/>
                <a:cs typeface="+mn-cs"/>
              </a:rPr>
              <a:t> </a:t>
            </a:r>
            <a:endParaRPr lang="es-CO" sz="2800" b="1" dirty="0" smtClean="0">
              <a:solidFill>
                <a:schemeClr val="tx1">
                  <a:lumMod val="75000"/>
                  <a:lumOff val="25000"/>
                </a:schemeClr>
              </a:solidFill>
              <a:latin typeface="+mn-lt"/>
              <a:ea typeface="+mn-ea"/>
              <a:cs typeface="+mn-cs"/>
            </a:endParaRPr>
          </a:p>
          <a:p>
            <a:endParaRPr lang="es-CO" sz="2800" b="1" dirty="0">
              <a:solidFill>
                <a:schemeClr val="tx1">
                  <a:lumMod val="75000"/>
                  <a:lumOff val="25000"/>
                </a:schemeClr>
              </a:solidFill>
              <a:latin typeface="+mn-lt"/>
              <a:ea typeface="+mn-ea"/>
              <a:cs typeface="+mn-cs"/>
            </a:endParaRPr>
          </a:p>
          <a:p>
            <a:endParaRPr lang="es-CO" sz="2000" b="1" dirty="0">
              <a:solidFill>
                <a:schemeClr val="tx1">
                  <a:lumMod val="75000"/>
                  <a:lumOff val="25000"/>
                </a:schemeClr>
              </a:solidFill>
              <a:latin typeface="+mn-lt"/>
              <a:ea typeface="+mn-ea"/>
              <a:cs typeface="+mn-cs"/>
            </a:endParaRPr>
          </a:p>
          <a:p>
            <a:pPr marL="342900" lvl="0" indent="-342900">
              <a:buClr>
                <a:schemeClr val="accent1">
                  <a:lumMod val="75000"/>
                </a:schemeClr>
              </a:buClr>
              <a:buFont typeface="Wingdings" panose="05000000000000000000" pitchFamily="2" charset="2"/>
              <a:buChar char="q"/>
            </a:pPr>
            <a:r>
              <a:rPr lang="es-CO" sz="2000" dirty="0">
                <a:solidFill>
                  <a:schemeClr val="tx1">
                    <a:lumMod val="75000"/>
                    <a:lumOff val="25000"/>
                  </a:schemeClr>
                </a:solidFill>
                <a:latin typeface="+mn-lt"/>
                <a:ea typeface="+mn-ea"/>
                <a:cs typeface="+mn-cs"/>
              </a:rPr>
              <a:t>Establecer alternativas metodológicas y tecnológicas coherentes para llevar a cabo el diseño de la bodega de Datos. </a:t>
            </a:r>
          </a:p>
          <a:p>
            <a:pPr marL="342900" lvl="0" indent="-342900">
              <a:buFont typeface="Wingdings" panose="05000000000000000000" pitchFamily="2" charset="2"/>
              <a:buChar char="q"/>
            </a:pPr>
            <a:endParaRPr lang="es-CO" sz="2000" dirty="0">
              <a:solidFill>
                <a:schemeClr val="tx1">
                  <a:lumMod val="75000"/>
                  <a:lumOff val="25000"/>
                </a:schemeClr>
              </a:solidFill>
              <a:latin typeface="+mn-lt"/>
              <a:ea typeface="+mn-ea"/>
              <a:cs typeface="+mn-cs"/>
            </a:endParaRPr>
          </a:p>
          <a:p>
            <a:pPr marL="342900" lvl="0" indent="-342900">
              <a:buClr>
                <a:schemeClr val="accent1">
                  <a:lumMod val="75000"/>
                </a:schemeClr>
              </a:buClr>
              <a:buFont typeface="Wingdings" panose="05000000000000000000" pitchFamily="2" charset="2"/>
              <a:buChar char="q"/>
            </a:pPr>
            <a:r>
              <a:rPr lang="es-CO" sz="2000" dirty="0">
                <a:solidFill>
                  <a:schemeClr val="tx1">
                    <a:lumMod val="75000"/>
                    <a:lumOff val="25000"/>
                  </a:schemeClr>
                </a:solidFill>
                <a:latin typeface="+mn-lt"/>
                <a:ea typeface="+mn-ea"/>
                <a:cs typeface="+mn-cs"/>
              </a:rPr>
              <a:t>Identificar las necesidades de información requeridas por las áreas comerciales y gerenciales.</a:t>
            </a:r>
          </a:p>
          <a:p>
            <a:pPr marL="342900" lvl="0" indent="-342900">
              <a:buFont typeface="Wingdings" panose="05000000000000000000" pitchFamily="2" charset="2"/>
              <a:buChar char="q"/>
            </a:pPr>
            <a:endParaRPr lang="es-CO" sz="2000" dirty="0">
              <a:solidFill>
                <a:schemeClr val="tx1">
                  <a:lumMod val="75000"/>
                  <a:lumOff val="25000"/>
                </a:schemeClr>
              </a:solidFill>
              <a:latin typeface="+mn-lt"/>
              <a:ea typeface="+mn-ea"/>
              <a:cs typeface="+mn-cs"/>
            </a:endParaRPr>
          </a:p>
          <a:p>
            <a:pPr marL="342900" lvl="0" indent="-342900">
              <a:buClr>
                <a:schemeClr val="accent1">
                  <a:lumMod val="75000"/>
                </a:schemeClr>
              </a:buClr>
              <a:buFont typeface="Wingdings" panose="05000000000000000000" pitchFamily="2" charset="2"/>
              <a:buChar char="q"/>
            </a:pPr>
            <a:r>
              <a:rPr lang="es-CO" sz="2000" dirty="0">
                <a:solidFill>
                  <a:schemeClr val="tx1">
                    <a:lumMod val="75000"/>
                    <a:lumOff val="25000"/>
                  </a:schemeClr>
                </a:solidFill>
                <a:latin typeface="+mn-lt"/>
                <a:ea typeface="+mn-ea"/>
                <a:cs typeface="+mn-cs"/>
              </a:rPr>
              <a:t>Analizar y depurar los datos disponibles y requeridos para diseñar el modelo.</a:t>
            </a:r>
          </a:p>
          <a:p>
            <a:pPr marL="342900" lvl="0" indent="-342900">
              <a:buFont typeface="Wingdings" panose="05000000000000000000" pitchFamily="2" charset="2"/>
              <a:buChar char="q"/>
            </a:pPr>
            <a:endParaRPr lang="es-CO" sz="2000" dirty="0">
              <a:solidFill>
                <a:schemeClr val="tx1">
                  <a:lumMod val="75000"/>
                  <a:lumOff val="25000"/>
                </a:schemeClr>
              </a:solidFill>
              <a:latin typeface="+mn-lt"/>
              <a:ea typeface="+mn-ea"/>
              <a:cs typeface="+mn-cs"/>
            </a:endParaRPr>
          </a:p>
          <a:p>
            <a:pPr marL="342900" lvl="0" indent="-342900">
              <a:buClr>
                <a:schemeClr val="accent1">
                  <a:lumMod val="75000"/>
                </a:schemeClr>
              </a:buClr>
              <a:buFont typeface="Wingdings" panose="05000000000000000000" pitchFamily="2" charset="2"/>
              <a:buChar char="q"/>
            </a:pPr>
            <a:r>
              <a:rPr lang="es-CO" sz="2000" dirty="0">
                <a:solidFill>
                  <a:schemeClr val="tx1">
                    <a:lumMod val="75000"/>
                    <a:lumOff val="25000"/>
                  </a:schemeClr>
                </a:solidFill>
                <a:latin typeface="+mn-lt"/>
                <a:ea typeface="+mn-ea"/>
                <a:cs typeface="+mn-cs"/>
              </a:rPr>
              <a:t>Modelar y diseñar una estrategia de bodega de datos para consolidar la información necesaria. </a:t>
            </a:r>
          </a:p>
        </p:txBody>
      </p:sp>
    </p:spTree>
    <p:extLst>
      <p:ext uri="{BB962C8B-B14F-4D97-AF65-F5344CB8AC3E}">
        <p14:creationId xmlns:p14="http://schemas.microsoft.com/office/powerpoint/2010/main" val="3746645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7527" y="25758"/>
            <a:ext cx="3683559" cy="1275009"/>
          </a:xfrm>
        </p:spPr>
        <p:txBody>
          <a:bodyPr>
            <a:noAutofit/>
          </a:bodyPr>
          <a:lstStyle/>
          <a:p>
            <a:pPr algn="r"/>
            <a:r>
              <a:rPr lang="es-CO" sz="4000" b="1" dirty="0" smtClean="0">
                <a:solidFill>
                  <a:srgbClr val="FFCC00"/>
                </a:solidFill>
              </a:rPr>
              <a:t>ESTUDIO DE MERCADO</a:t>
            </a:r>
            <a:endParaRPr lang="es-CO" sz="4000" dirty="0"/>
          </a:p>
        </p:txBody>
      </p:sp>
      <p:sp>
        <p:nvSpPr>
          <p:cNvPr id="4" name="Marcador de texto 3"/>
          <p:cNvSpPr>
            <a:spLocks noGrp="1"/>
          </p:cNvSpPr>
          <p:nvPr>
            <p:ph type="body" sz="half" idx="2"/>
          </p:nvPr>
        </p:nvSpPr>
        <p:spPr>
          <a:xfrm>
            <a:off x="66540" y="4806395"/>
            <a:ext cx="3810001" cy="1952145"/>
          </a:xfrm>
        </p:spPr>
        <p:txBody>
          <a:bodyPr vert="horz" lIns="91440" tIns="45720" rIns="91440" bIns="45720" rtlCol="0" anchor="b">
            <a:noAutofit/>
          </a:bodyPr>
          <a:lstStyle/>
          <a:p>
            <a:pPr algn="r">
              <a:lnSpc>
                <a:spcPct val="85000"/>
              </a:lnSpc>
              <a:spcBef>
                <a:spcPct val="0"/>
              </a:spcBef>
            </a:pPr>
            <a:r>
              <a:rPr lang="es-CO" sz="4000" b="1" spc="-50" dirty="0" smtClean="0">
                <a:solidFill>
                  <a:srgbClr val="FFCC00"/>
                </a:solidFill>
                <a:latin typeface="+mj-lt"/>
                <a:ea typeface="+mj-ea"/>
                <a:cs typeface="+mj-cs"/>
              </a:rPr>
              <a:t>CLIENTES POTENCIALES</a:t>
            </a:r>
            <a:endParaRPr lang="es-CO" sz="4000" b="1" spc="-50" dirty="0">
              <a:solidFill>
                <a:srgbClr val="FFCC00"/>
              </a:solidFill>
              <a:latin typeface="+mj-lt"/>
              <a:ea typeface="+mj-ea"/>
              <a:cs typeface="+mj-cs"/>
            </a:endParaRPr>
          </a:p>
          <a:p>
            <a:pPr>
              <a:lnSpc>
                <a:spcPct val="85000"/>
              </a:lnSpc>
              <a:spcBef>
                <a:spcPct val="0"/>
              </a:spcBef>
            </a:pPr>
            <a:endParaRPr lang="es-CO" sz="3600" b="1" spc="-50" dirty="0">
              <a:solidFill>
                <a:srgbClr val="FFCC00"/>
              </a:solidFill>
              <a:latin typeface="+mj-lt"/>
              <a:ea typeface="+mj-ea"/>
              <a:cs typeface="+mj-cs"/>
            </a:endParaRPr>
          </a:p>
        </p:txBody>
      </p:sp>
      <p:sp>
        <p:nvSpPr>
          <p:cNvPr id="5" name="Título 1"/>
          <p:cNvSpPr txBox="1">
            <a:spLocks/>
          </p:cNvSpPr>
          <p:nvPr/>
        </p:nvSpPr>
        <p:spPr>
          <a:xfrm>
            <a:off x="4250028" y="9915"/>
            <a:ext cx="7508383" cy="1059031"/>
          </a:xfrm>
          <a:prstGeom prst="rect">
            <a:avLst/>
          </a:prstGeom>
        </p:spPr>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endParaRPr lang="es-CO" sz="2000" dirty="0" smtClean="0">
              <a:solidFill>
                <a:schemeClr val="tx1">
                  <a:lumMod val="75000"/>
                  <a:lumOff val="25000"/>
                </a:schemeClr>
              </a:solidFill>
              <a:latin typeface="+mn-lt"/>
              <a:ea typeface="+mn-ea"/>
              <a:cs typeface="+mn-cs"/>
            </a:endParaRPr>
          </a:p>
          <a:p>
            <a:r>
              <a:rPr lang="es-CO" sz="2400" dirty="0" smtClean="0">
                <a:solidFill>
                  <a:schemeClr val="tx1">
                    <a:lumMod val="75000"/>
                    <a:lumOff val="25000"/>
                  </a:schemeClr>
                </a:solidFill>
              </a:rPr>
              <a:t>LA DETERMINACIÓN DE LA DEMANDA SE HIZO A TRAVÉS DE LA  PÁGINA </a:t>
            </a:r>
            <a:r>
              <a:rPr lang="es-CO" sz="2400" b="1" dirty="0" smtClean="0">
                <a:solidFill>
                  <a:schemeClr val="tx1">
                    <a:lumMod val="75000"/>
                    <a:lumOff val="25000"/>
                  </a:schemeClr>
                </a:solidFill>
              </a:rPr>
              <a:t>ASOCIACIÓN FIDUCIARIA COLOMBIANA</a:t>
            </a:r>
          </a:p>
          <a:p>
            <a:r>
              <a:rPr lang="es-CO" sz="2000" dirty="0" smtClean="0">
                <a:solidFill>
                  <a:schemeClr val="tx1">
                    <a:lumMod val="75000"/>
                    <a:lumOff val="25000"/>
                  </a:schemeClr>
                </a:solidFill>
                <a:latin typeface="+mn-lt"/>
                <a:ea typeface="+mn-ea"/>
                <a:cs typeface="+mn-cs"/>
              </a:rPr>
              <a:t> </a:t>
            </a:r>
          </a:p>
          <a:p>
            <a:r>
              <a:rPr lang="es-CO" sz="2800" b="1" dirty="0">
                <a:solidFill>
                  <a:schemeClr val="tx1">
                    <a:lumMod val="75000"/>
                    <a:lumOff val="25000"/>
                  </a:schemeClr>
                </a:solidFill>
                <a:latin typeface="+mn-lt"/>
                <a:ea typeface="+mn-ea"/>
                <a:cs typeface="+mn-cs"/>
              </a:rPr>
              <a:t> </a:t>
            </a:r>
            <a:endParaRPr lang="es-CO" sz="2800" b="1" dirty="0" smtClean="0">
              <a:solidFill>
                <a:schemeClr val="tx1">
                  <a:lumMod val="75000"/>
                  <a:lumOff val="25000"/>
                </a:schemeClr>
              </a:solidFill>
              <a:latin typeface="+mn-lt"/>
              <a:ea typeface="+mn-ea"/>
              <a:cs typeface="+mn-cs"/>
            </a:endParaRPr>
          </a:p>
          <a:p>
            <a:endParaRPr lang="es-CO" sz="2800" b="1" dirty="0">
              <a:solidFill>
                <a:schemeClr val="tx1">
                  <a:lumMod val="75000"/>
                  <a:lumOff val="25000"/>
                </a:schemeClr>
              </a:solidFill>
              <a:latin typeface="+mn-lt"/>
              <a:ea typeface="+mn-ea"/>
              <a:cs typeface="+mn-cs"/>
            </a:endParaRPr>
          </a:p>
        </p:txBody>
      </p:sp>
      <p:sp>
        <p:nvSpPr>
          <p:cNvPr id="6" name="Título 1"/>
          <p:cNvSpPr txBox="1">
            <a:spLocks/>
          </p:cNvSpPr>
          <p:nvPr/>
        </p:nvSpPr>
        <p:spPr>
          <a:xfrm>
            <a:off x="269702" y="2590025"/>
            <a:ext cx="3641384" cy="71635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3600" b="0" kern="1200" spc="-50" baseline="0">
                <a:solidFill>
                  <a:srgbClr val="FFFFFF"/>
                </a:solidFill>
                <a:latin typeface="+mj-lt"/>
                <a:ea typeface="+mj-ea"/>
                <a:cs typeface="+mj-cs"/>
              </a:defRPr>
            </a:lvl1pPr>
          </a:lstStyle>
          <a:p>
            <a:pPr algn="r"/>
            <a:r>
              <a:rPr lang="es-CO" sz="4000" b="1" dirty="0" smtClean="0">
                <a:solidFill>
                  <a:srgbClr val="FFCC00"/>
                </a:solidFill>
              </a:rPr>
              <a:t>DEMANDA</a:t>
            </a:r>
            <a:endParaRPr lang="es-CO" sz="4000" dirty="0"/>
          </a:p>
        </p:txBody>
      </p:sp>
      <p:pic>
        <p:nvPicPr>
          <p:cNvPr id="7" name="Imagen 49" descr="https://www.asofiduciarias.org.co/images/afiliados/AF_VP_Positiva.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6391" y="2131272"/>
            <a:ext cx="895350" cy="48895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46" descr="https://www.asofiduciarias.org.co/images/LogoFiducoomeva.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2151" y="3519220"/>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47" descr="https://www.asofiduciarias.org.co/images/afiliados/accion-fiduciaria.pn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15035" y="1962347"/>
            <a:ext cx="1533525" cy="581025"/>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48" descr="https://www.asofiduciarias.org.co/images/afiliados/alianzafidu.pn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72398" y="1152955"/>
            <a:ext cx="1590675" cy="685800"/>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n 50" descr="https://www.asofiduciarias.org.co/images/afiliados/bancolombia.png">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39173" y="4122411"/>
            <a:ext cx="1143000" cy="44767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61" descr="https://www.asofiduciarias.org.co/images/afiliados/bnp-paribas.png">
            <a:hlinkClick r:id="rId13"/>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00064" y="2738886"/>
            <a:ext cx="1552575" cy="590550"/>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n 62" descr="https://www.asofiduciarias.org.co/images/afiliados/btg-pactual.png">
            <a:hlinkClick r:id="rId15"/>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575631" y="4132665"/>
            <a:ext cx="1428750" cy="542925"/>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n 63" descr="https://www.asofiduciarias.org.co/images/afiliados/BBVA-Sociedad-fiduciaria.png">
            <a:hlinkClick r:id="rId17"/>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101508" y="1362049"/>
            <a:ext cx="1333500" cy="504825"/>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n 64" descr="https://www.asofiduciarias.org.co/images/afiliados/citi-trust-colombia.png">
            <a:hlinkClick r:id="rId19"/>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932798" y="3475332"/>
            <a:ext cx="990600" cy="581025"/>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n 65" descr="https://www.asofiduciarias.org.co/images/afiliados/Colmenafiduciaria.jpg">
            <a:hlinkClick r:id="rId21"/>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672375" y="3379461"/>
            <a:ext cx="1200150" cy="742950"/>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66" descr="https://www.asofiduciarias.org.co/images/afiliados/CREDICORP-CAPITAL.png">
            <a:hlinkClick r:id="rId23"/>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041768" y="4161240"/>
            <a:ext cx="1323975" cy="504825"/>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67" descr="https://www.asofiduciarias.org.co/images/afiliados/colpatria-fiduciaria.png">
            <a:hlinkClick r:id="rId25"/>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828577" y="2793952"/>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19" name="Imagen 68" descr="https://www.asofiduciarias.org.co/images/afiliados/CORFCOLOMBIANA.png">
            <a:hlinkClick r:id="rId27"/>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403178" y="1319055"/>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20" name="Imagen 69" descr="https://www.asofiduciarias.org.co/images/afiliados/davivienda.png">
            <a:hlinkClick r:id="rId29"/>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0724126" y="4009232"/>
            <a:ext cx="1400175" cy="657225"/>
          </a:xfrm>
          <a:prstGeom prst="rect">
            <a:avLst/>
          </a:prstGeom>
          <a:noFill/>
          <a:extLst>
            <a:ext uri="{909E8E84-426E-40DD-AFC4-6F175D3DCCD1}">
              <a14:hiddenFill xmlns:a14="http://schemas.microsoft.com/office/drawing/2010/main">
                <a:solidFill>
                  <a:srgbClr val="FFFFFF"/>
                </a:solidFill>
              </a14:hiddenFill>
            </a:ext>
          </a:extLst>
        </p:spPr>
      </p:pic>
      <p:pic>
        <p:nvPicPr>
          <p:cNvPr id="21" name="Imagen 71" descr="https://www.asofiduciarias.org.co/images/afiliados/bogota.png">
            <a:hlinkClick r:id="rId31"/>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0361172" y="1285082"/>
            <a:ext cx="1400175" cy="428625"/>
          </a:xfrm>
          <a:prstGeom prst="rect">
            <a:avLst/>
          </a:prstGeom>
          <a:noFill/>
          <a:extLst>
            <a:ext uri="{909E8E84-426E-40DD-AFC4-6F175D3DCCD1}">
              <a14:hiddenFill xmlns:a14="http://schemas.microsoft.com/office/drawing/2010/main">
                <a:solidFill>
                  <a:srgbClr val="FFFFFF"/>
                </a:solidFill>
              </a14:hiddenFill>
            </a:ext>
          </a:extLst>
        </p:spPr>
      </p:pic>
      <p:pic>
        <p:nvPicPr>
          <p:cNvPr id="22" name="Imagen 72" descr="https://www.asofiduciarias.org.co/images/afiliados/fiduagraria.png">
            <a:hlinkClick r:id="rId33"/>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9214270" y="4132665"/>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23" name="Imagen 73" descr="https://www.asofiduciarias.org.co/images/afiliados/FIDUOCCIDENTE.png">
            <a:hlinkClick r:id="rId35"/>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9237652" y="3519220"/>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24" name="Imagen 74" descr="https://www.asofiduciarias.org.co/images/afiliados/FIDUPREVISORA.png">
            <a:hlinkClick r:id="rId37"/>
          </p:cNvPr>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10472611" y="1968583"/>
            <a:ext cx="1476375" cy="561975"/>
          </a:xfrm>
          <a:prstGeom prst="rect">
            <a:avLst/>
          </a:prstGeom>
          <a:noFill/>
          <a:extLst>
            <a:ext uri="{909E8E84-426E-40DD-AFC4-6F175D3DCCD1}">
              <a14:hiddenFill xmlns:a14="http://schemas.microsoft.com/office/drawing/2010/main">
                <a:solidFill>
                  <a:srgbClr val="FFFFFF"/>
                </a:solidFill>
              </a14:hiddenFill>
            </a:ext>
          </a:extLst>
        </p:spPr>
      </p:pic>
      <p:pic>
        <p:nvPicPr>
          <p:cNvPr id="25" name="Imagen 75" descr="https://www.asofiduciarias.org.co/images/afiliados/FIDUCIARIA-POPULAR.png">
            <a:hlinkClick r:id="rId39"/>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8772398" y="1984609"/>
            <a:ext cx="1476375" cy="561975"/>
          </a:xfrm>
          <a:prstGeom prst="rect">
            <a:avLst/>
          </a:prstGeom>
          <a:noFill/>
          <a:extLst>
            <a:ext uri="{909E8E84-426E-40DD-AFC4-6F175D3DCCD1}">
              <a14:hiddenFill xmlns:a14="http://schemas.microsoft.com/office/drawing/2010/main">
                <a:solidFill>
                  <a:srgbClr val="FFFFFF"/>
                </a:solidFill>
              </a14:hiddenFill>
            </a:ext>
          </a:extLst>
        </p:spPr>
      </p:pic>
      <p:pic>
        <p:nvPicPr>
          <p:cNvPr id="26" name="Imagen 76" descr="https://www.asofiduciarias.org.co/images/afiliados/FIDUCIARIA-CENTRAL.png">
            <a:hlinkClick r:id="rId41"/>
          </p:cNvPr>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3988158" y="1330868"/>
            <a:ext cx="1333500" cy="504825"/>
          </a:xfrm>
          <a:prstGeom prst="rect">
            <a:avLst/>
          </a:prstGeom>
          <a:noFill/>
          <a:extLst>
            <a:ext uri="{909E8E84-426E-40DD-AFC4-6F175D3DCCD1}">
              <a14:hiddenFill xmlns:a14="http://schemas.microsoft.com/office/drawing/2010/main">
                <a:solidFill>
                  <a:srgbClr val="FFFFFF"/>
                </a:solidFill>
              </a14:hiddenFill>
            </a:ext>
          </a:extLst>
        </p:spPr>
      </p:pic>
      <p:pic>
        <p:nvPicPr>
          <p:cNvPr id="27" name="Imagen 77" descr="https://www.asofiduciarias.org.co/images/afiliados/FIDUCOLDEX.png">
            <a:hlinkClick r:id="rId43"/>
          </p:cNvPr>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4339173" y="2071636"/>
            <a:ext cx="1438275" cy="552450"/>
          </a:xfrm>
          <a:prstGeom prst="rect">
            <a:avLst/>
          </a:prstGeom>
          <a:noFill/>
          <a:extLst>
            <a:ext uri="{909E8E84-426E-40DD-AFC4-6F175D3DCCD1}">
              <a14:hiddenFill xmlns:a14="http://schemas.microsoft.com/office/drawing/2010/main">
                <a:solidFill>
                  <a:srgbClr val="FFFFFF"/>
                </a:solidFill>
              </a14:hiddenFill>
            </a:ext>
          </a:extLst>
        </p:spPr>
      </p:pic>
      <p:pic>
        <p:nvPicPr>
          <p:cNvPr id="28" name="Imagen 78" descr="https://www.asofiduciarias.org.co/images/afiliados/GESTION-FIDUCIARIA.png">
            <a:hlinkClick r:id="rId45"/>
          </p:cNvPr>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4250028" y="2781749"/>
            <a:ext cx="1323975" cy="504825"/>
          </a:xfrm>
          <a:prstGeom prst="rect">
            <a:avLst/>
          </a:prstGeom>
          <a:noFill/>
          <a:extLst>
            <a:ext uri="{909E8E84-426E-40DD-AFC4-6F175D3DCCD1}">
              <a14:hiddenFill xmlns:a14="http://schemas.microsoft.com/office/drawing/2010/main">
                <a:solidFill>
                  <a:srgbClr val="FFFFFF"/>
                </a:solidFill>
              </a14:hiddenFill>
            </a:ext>
          </a:extLst>
        </p:spPr>
      </p:pic>
      <p:pic>
        <p:nvPicPr>
          <p:cNvPr id="29" name="Imagen 79" descr="https://www.asofiduciarias.org.co/images/afiliados/LogoSERVITRUSTGNBSUDAMERIS55mm01.jpg">
            <a:hlinkClick r:id="rId47"/>
          </p:cNvPr>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9323951" y="2941589"/>
            <a:ext cx="1400175" cy="238125"/>
          </a:xfrm>
          <a:prstGeom prst="rect">
            <a:avLst/>
          </a:prstGeom>
          <a:noFill/>
          <a:extLst>
            <a:ext uri="{909E8E84-426E-40DD-AFC4-6F175D3DCCD1}">
              <a14:hiddenFill xmlns:a14="http://schemas.microsoft.com/office/drawing/2010/main">
                <a:solidFill>
                  <a:srgbClr val="FFFFFF"/>
                </a:solidFill>
              </a14:hiddenFill>
            </a:ext>
          </a:extLst>
        </p:spPr>
      </p:pic>
      <p:pic>
        <p:nvPicPr>
          <p:cNvPr id="30" name="Imagen 80" descr="https://www.asofiduciarias.org.co/images/itau_masterbrand_volumetrica_digital.png">
            <a:hlinkClick r:id="rId49"/>
          </p:cNvPr>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10965540" y="2596011"/>
            <a:ext cx="981075" cy="876300"/>
          </a:xfrm>
          <a:prstGeom prst="rect">
            <a:avLst/>
          </a:prstGeom>
          <a:noFill/>
          <a:extLst>
            <a:ext uri="{909E8E84-426E-40DD-AFC4-6F175D3DCCD1}">
              <a14:hiddenFill xmlns:a14="http://schemas.microsoft.com/office/drawing/2010/main">
                <a:solidFill>
                  <a:srgbClr val="FFFFFF"/>
                </a:solidFill>
              </a14:hiddenFill>
            </a:ext>
          </a:extLst>
        </p:spPr>
      </p:pic>
      <p:pic>
        <p:nvPicPr>
          <p:cNvPr id="31" name="Imagen 81" descr="https://www.asofiduciarias.org.co/images/afiliados/OLD-MUTUAL.png">
            <a:hlinkClick r:id="rId51"/>
          </p:cNvPr>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4211927" y="3519937"/>
            <a:ext cx="1400175" cy="533400"/>
          </a:xfrm>
          <a:prstGeom prst="rect">
            <a:avLst/>
          </a:prstGeom>
          <a:noFill/>
          <a:extLst>
            <a:ext uri="{909E8E84-426E-40DD-AFC4-6F175D3DCCD1}">
              <a14:hiddenFill xmlns:a14="http://schemas.microsoft.com/office/drawing/2010/main">
                <a:solidFill>
                  <a:srgbClr val="FFFFFF"/>
                </a:solidFill>
              </a14:hiddenFill>
            </a:ext>
          </a:extLst>
        </p:spPr>
      </p:pic>
      <p:cxnSp>
        <p:nvCxnSpPr>
          <p:cNvPr id="32" name="Conector recto 31"/>
          <p:cNvCxnSpPr/>
          <p:nvPr/>
        </p:nvCxnSpPr>
        <p:spPr>
          <a:xfrm>
            <a:off x="4092871" y="1271014"/>
            <a:ext cx="7975158" cy="0"/>
          </a:xfrm>
          <a:prstGeom prst="line">
            <a:avLst/>
          </a:prstGeom>
          <a:ln w="66675"/>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a:xfrm>
            <a:off x="4076455" y="4869988"/>
            <a:ext cx="7975158" cy="0"/>
          </a:xfrm>
          <a:prstGeom prst="line">
            <a:avLst/>
          </a:prstGeom>
          <a:ln w="66675"/>
        </p:spPr>
        <p:style>
          <a:lnRef idx="1">
            <a:schemeClr val="accent1"/>
          </a:lnRef>
          <a:fillRef idx="0">
            <a:schemeClr val="accent1"/>
          </a:fillRef>
          <a:effectRef idx="0">
            <a:schemeClr val="accent1"/>
          </a:effectRef>
          <a:fontRef idx="minor">
            <a:schemeClr val="tx1"/>
          </a:fontRef>
        </p:style>
      </p:cxnSp>
      <p:pic>
        <p:nvPicPr>
          <p:cNvPr id="34" name="Imagen 82" descr="https://www.asofiduciarias.org.co/images/LogoFiducoomeva.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72135" y="6156853"/>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35" name="Imagen 91" descr="https://www.asofiduciarias.org.co/images/afiliados/Colmenafiduciaria.jpg">
            <a:hlinkClick r:id="rId21"/>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0365465" y="5843214"/>
            <a:ext cx="1200150" cy="742950"/>
          </a:xfrm>
          <a:prstGeom prst="rect">
            <a:avLst/>
          </a:prstGeom>
          <a:noFill/>
          <a:extLst>
            <a:ext uri="{909E8E84-426E-40DD-AFC4-6F175D3DCCD1}">
              <a14:hiddenFill xmlns:a14="http://schemas.microsoft.com/office/drawing/2010/main">
                <a:solidFill>
                  <a:srgbClr val="FFFFFF"/>
                </a:solidFill>
              </a14:hiddenFill>
            </a:ext>
          </a:extLst>
        </p:spPr>
      </p:pic>
      <p:pic>
        <p:nvPicPr>
          <p:cNvPr id="36" name="Imagen 92" descr="https://www.asofiduciarias.org.co/images/afiliados/CREDICORP-CAPITAL.png">
            <a:hlinkClick r:id="rId23"/>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421054" y="5030799"/>
            <a:ext cx="1323975" cy="504825"/>
          </a:xfrm>
          <a:prstGeom prst="rect">
            <a:avLst/>
          </a:prstGeom>
          <a:noFill/>
          <a:extLst>
            <a:ext uri="{909E8E84-426E-40DD-AFC4-6F175D3DCCD1}">
              <a14:hiddenFill xmlns:a14="http://schemas.microsoft.com/office/drawing/2010/main">
                <a:solidFill>
                  <a:srgbClr val="FFFFFF"/>
                </a:solidFill>
              </a14:hiddenFill>
            </a:ext>
          </a:extLst>
        </p:spPr>
      </p:pic>
      <p:pic>
        <p:nvPicPr>
          <p:cNvPr id="37" name="Imagen 94" descr="https://www.asofiduciarias.org.co/images/afiliados/CORFCOLOMBIANA.png">
            <a:hlinkClick r:id="rId27"/>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6272200" y="6232910"/>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38" name="Imagen 97" descr="https://www.asofiduciarias.org.co/images/afiliados/fiduagraria.png">
            <a:hlinkClick r:id="rId33"/>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8253362" y="4983521"/>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39" name="Imagen 96" descr="https://www.asofiduciarias.org.co/images/afiliados/bogota.png">
            <a:hlinkClick r:id="rId31"/>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4421054" y="5557652"/>
            <a:ext cx="1400175" cy="428625"/>
          </a:xfrm>
          <a:prstGeom prst="rect">
            <a:avLst/>
          </a:prstGeom>
          <a:noFill/>
          <a:extLst>
            <a:ext uri="{909E8E84-426E-40DD-AFC4-6F175D3DCCD1}">
              <a14:hiddenFill xmlns:a14="http://schemas.microsoft.com/office/drawing/2010/main">
                <a:solidFill>
                  <a:srgbClr val="FFFFFF"/>
                </a:solidFill>
              </a14:hiddenFill>
            </a:ext>
          </a:extLst>
        </p:spPr>
      </p:pic>
      <p:pic>
        <p:nvPicPr>
          <p:cNvPr id="40" name="Imagen 98" descr="https://www.asofiduciarias.org.co/images/afiliados/FIDUOCCIDENTE.png">
            <a:hlinkClick r:id="rId35"/>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6299107" y="5585291"/>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41" name="Imagen 101" descr="https://www.asofiduciarias.org.co/images/afiliados/FIDUCIARIA-CENTRAL.png">
            <a:hlinkClick r:id="rId41"/>
          </p:cNvPr>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4363619" y="6118691"/>
            <a:ext cx="1333500" cy="504825"/>
          </a:xfrm>
          <a:prstGeom prst="rect">
            <a:avLst/>
          </a:prstGeom>
          <a:noFill/>
          <a:extLst>
            <a:ext uri="{909E8E84-426E-40DD-AFC4-6F175D3DCCD1}">
              <a14:hiddenFill xmlns:a14="http://schemas.microsoft.com/office/drawing/2010/main">
                <a:solidFill>
                  <a:srgbClr val="FFFFFF"/>
                </a:solidFill>
              </a14:hiddenFill>
            </a:ext>
          </a:extLst>
        </p:spPr>
      </p:pic>
      <p:pic>
        <p:nvPicPr>
          <p:cNvPr id="42" name="Imagen 102" descr="https://www.asofiduciarias.org.co/images/afiliados/FIDUCOLDEX.png">
            <a:hlinkClick r:id="rId43"/>
          </p:cNvPr>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6280058" y="4928897"/>
            <a:ext cx="1438275" cy="552450"/>
          </a:xfrm>
          <a:prstGeom prst="rect">
            <a:avLst/>
          </a:prstGeom>
          <a:noFill/>
          <a:extLst>
            <a:ext uri="{909E8E84-426E-40DD-AFC4-6F175D3DCCD1}">
              <a14:hiddenFill xmlns:a14="http://schemas.microsoft.com/office/drawing/2010/main">
                <a:solidFill>
                  <a:srgbClr val="FFFFFF"/>
                </a:solidFill>
              </a14:hiddenFill>
            </a:ext>
          </a:extLst>
        </p:spPr>
      </p:pic>
      <p:pic>
        <p:nvPicPr>
          <p:cNvPr id="43" name="Imagen 100" descr="https://www.asofiduciarias.org.co/images/afiliados/FIDUCIARIA-POPULAR.png">
            <a:hlinkClick r:id="rId39"/>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8434036" y="5535624"/>
            <a:ext cx="1476375" cy="561975"/>
          </a:xfrm>
          <a:prstGeom prst="rect">
            <a:avLst/>
          </a:prstGeom>
          <a:noFill/>
          <a:extLst>
            <a:ext uri="{909E8E84-426E-40DD-AFC4-6F175D3DCCD1}">
              <a14:hiddenFill xmlns:a14="http://schemas.microsoft.com/office/drawing/2010/main">
                <a:solidFill>
                  <a:srgbClr val="FFFFFF"/>
                </a:solidFill>
              </a14:hiddenFill>
            </a:ext>
          </a:extLst>
        </p:spPr>
      </p:pic>
      <p:pic>
        <p:nvPicPr>
          <p:cNvPr id="44" name="Imagen 105" descr="https://www.asofiduciarias.org.co/images/itau_masterbrand_volumetrica_digital.png">
            <a:hlinkClick r:id="rId49"/>
          </p:cNvPr>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10412356" y="4868905"/>
            <a:ext cx="981075" cy="8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82400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12879"/>
            <a:ext cx="12192000" cy="518397"/>
          </a:xfrm>
          <a:prstGeom prst="rect">
            <a:avLst/>
          </a:prstGeom>
        </p:spPr>
        <p:style>
          <a:lnRef idx="1">
            <a:schemeClr val="accent1"/>
          </a:lnRef>
          <a:fillRef idx="3">
            <a:schemeClr val="accent1"/>
          </a:fillRef>
          <a:effectRef idx="2">
            <a:schemeClr val="accent1"/>
          </a:effectRef>
          <a:fontRef idx="minor">
            <a:schemeClr val="lt1"/>
          </a:fontRef>
        </p:style>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3600" b="1" dirty="0" smtClean="0">
                <a:solidFill>
                  <a:srgbClr val="993300"/>
                </a:solidFill>
                <a:latin typeface="+mn-lt"/>
                <a:ea typeface="+mn-ea"/>
                <a:cs typeface="+mn-cs"/>
              </a:rPr>
              <a:t>PLAN DE POSICIONAMIENTO</a:t>
            </a:r>
            <a:endParaRPr lang="es-CO" sz="3600" b="1" dirty="0">
              <a:solidFill>
                <a:srgbClr val="993300"/>
              </a:solidFill>
              <a:latin typeface="+mn-lt"/>
              <a:ea typeface="+mn-ea"/>
              <a:cs typeface="+mn-cs"/>
            </a:endParaRPr>
          </a:p>
          <a:p>
            <a:endParaRPr lang="es-CO" sz="1800" b="1" dirty="0">
              <a:solidFill>
                <a:srgbClr val="993300"/>
              </a:solidFill>
              <a:latin typeface="+mn-lt"/>
              <a:ea typeface="+mn-ea"/>
              <a:cs typeface="+mn-cs"/>
            </a:endParaRPr>
          </a:p>
        </p:txBody>
      </p:sp>
      <p:sp>
        <p:nvSpPr>
          <p:cNvPr id="4" name="Flecha a la derecha con muesca 3"/>
          <p:cNvSpPr/>
          <p:nvPr/>
        </p:nvSpPr>
        <p:spPr>
          <a:xfrm>
            <a:off x="399245" y="643941"/>
            <a:ext cx="2851001" cy="1126130"/>
          </a:xfrm>
          <a:prstGeom prst="notched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CO" sz="2800" b="1" dirty="0" smtClean="0">
                <a:solidFill>
                  <a:srgbClr val="993300"/>
                </a:solidFill>
              </a:rPr>
              <a:t>SEGMENTO 1 </a:t>
            </a:r>
            <a:endParaRPr lang="es-CO" sz="2800" b="1" dirty="0">
              <a:solidFill>
                <a:srgbClr val="993300"/>
              </a:solidFill>
            </a:endParaRPr>
          </a:p>
        </p:txBody>
      </p:sp>
      <p:pic>
        <p:nvPicPr>
          <p:cNvPr id="3087" name="Imagen 89" descr="https://www.asofiduciarias.org.co/images/afiliados/CORFCOLOMBIANA.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8362" y="1132965"/>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3086" name="Imagen 90" descr="https://www.asofiduciarias.org.co/images/afiliados/bogota.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65362" y="1078632"/>
            <a:ext cx="1400175" cy="428625"/>
          </a:xfrm>
          <a:prstGeom prst="rect">
            <a:avLst/>
          </a:prstGeom>
          <a:noFill/>
          <a:extLst>
            <a:ext uri="{909E8E84-426E-40DD-AFC4-6F175D3DCCD1}">
              <a14:hiddenFill xmlns:a14="http://schemas.microsoft.com/office/drawing/2010/main">
                <a:solidFill>
                  <a:srgbClr val="FFFFFF"/>
                </a:solidFill>
              </a14:hiddenFill>
            </a:ext>
          </a:extLst>
        </p:spPr>
      </p:pic>
      <p:pic>
        <p:nvPicPr>
          <p:cNvPr id="3085" name="Imagen 93" descr="https://www.asofiduciarias.org.co/images/afiliados/FIDUOCCIDENTE.pn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60850" y="1149973"/>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3084" name="Imagen 95" descr="https://www.asofiduciarias.org.co/images/afiliados/FIDUCIARIA-POPULAR.pn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45088" y="1078633"/>
            <a:ext cx="1476375" cy="561975"/>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3850343" y="1891161"/>
            <a:ext cx="2789546" cy="400110"/>
          </a:xfrm>
          <a:prstGeom prst="rect">
            <a:avLst/>
          </a:prstGeom>
          <a:noFill/>
        </p:spPr>
        <p:txBody>
          <a:bodyPr wrap="none" rtlCol="0">
            <a:spAutoFit/>
          </a:bodyPr>
          <a:lstStyle/>
          <a:p>
            <a:r>
              <a:rPr lang="es-CO" sz="2000" b="1" cap="all" dirty="0">
                <a:solidFill>
                  <a:srgbClr val="993300"/>
                </a:solidFill>
              </a:rPr>
              <a:t>FIDUCIARIAS </a:t>
            </a:r>
            <a:r>
              <a:rPr lang="es-CO" sz="2000" b="1" cap="all" dirty="0" smtClean="0">
                <a:solidFill>
                  <a:srgbClr val="993300"/>
                </a:solidFill>
              </a:rPr>
              <a:t>MEDIANAS</a:t>
            </a:r>
            <a:endParaRPr lang="es-CO" sz="2000" b="1" cap="all" dirty="0">
              <a:solidFill>
                <a:srgbClr val="993300"/>
              </a:solidFill>
            </a:endParaRPr>
          </a:p>
        </p:txBody>
      </p:sp>
      <p:sp>
        <p:nvSpPr>
          <p:cNvPr id="23" name="Flecha a la derecha con muesca 22"/>
          <p:cNvSpPr/>
          <p:nvPr/>
        </p:nvSpPr>
        <p:spPr>
          <a:xfrm>
            <a:off x="399245" y="2035291"/>
            <a:ext cx="2851001" cy="1126130"/>
          </a:xfrm>
          <a:prstGeom prst="notchedRightArrow">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solidFill>
                  <a:srgbClr val="993300"/>
                </a:solidFill>
              </a:rPr>
              <a:t>SEGMENTO 2 </a:t>
            </a:r>
            <a:endParaRPr lang="es-CO" sz="2800" b="1" dirty="0">
              <a:solidFill>
                <a:srgbClr val="993300"/>
              </a:solidFill>
            </a:endParaRPr>
          </a:p>
        </p:txBody>
      </p:sp>
      <p:sp>
        <p:nvSpPr>
          <p:cNvPr id="24" name="CuadroTexto 23"/>
          <p:cNvSpPr txBox="1"/>
          <p:nvPr/>
        </p:nvSpPr>
        <p:spPr>
          <a:xfrm>
            <a:off x="3836130" y="754859"/>
            <a:ext cx="3448829" cy="400110"/>
          </a:xfrm>
          <a:prstGeom prst="rect">
            <a:avLst/>
          </a:prstGeom>
          <a:noFill/>
        </p:spPr>
        <p:txBody>
          <a:bodyPr wrap="none" rtlCol="0">
            <a:spAutoFit/>
          </a:bodyPr>
          <a:lstStyle/>
          <a:p>
            <a:r>
              <a:rPr lang="es-CO" sz="2000" b="1" cap="all" dirty="0">
                <a:solidFill>
                  <a:srgbClr val="993300"/>
                </a:solidFill>
              </a:rPr>
              <a:t>FIDUCIARIAS DEL GRUPO AVAL</a:t>
            </a:r>
          </a:p>
        </p:txBody>
      </p:sp>
      <p:sp>
        <p:nvSpPr>
          <p:cNvPr id="25" name="Flecha a la derecha con muesca 24"/>
          <p:cNvSpPr/>
          <p:nvPr/>
        </p:nvSpPr>
        <p:spPr>
          <a:xfrm>
            <a:off x="399245" y="3413762"/>
            <a:ext cx="2851001" cy="1126130"/>
          </a:xfrm>
          <a:prstGeom prst="notchedRightArrow">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solidFill>
                  <a:srgbClr val="993300"/>
                </a:solidFill>
              </a:rPr>
              <a:t>SEGMENTO 3 </a:t>
            </a:r>
            <a:endParaRPr lang="es-CO" sz="2800" b="1" dirty="0">
              <a:solidFill>
                <a:srgbClr val="993300"/>
              </a:solidFill>
            </a:endParaRPr>
          </a:p>
        </p:txBody>
      </p:sp>
      <p:sp>
        <p:nvSpPr>
          <p:cNvPr id="26" name="Flecha a la derecha con muesca 25"/>
          <p:cNvSpPr/>
          <p:nvPr/>
        </p:nvSpPr>
        <p:spPr>
          <a:xfrm>
            <a:off x="399245" y="4804681"/>
            <a:ext cx="2851001" cy="1126130"/>
          </a:xfrm>
          <a:prstGeom prst="notchedRightArrow">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800" b="1" dirty="0" smtClean="0">
                <a:solidFill>
                  <a:srgbClr val="993300"/>
                </a:solidFill>
              </a:rPr>
              <a:t>SEGMENTO 4 </a:t>
            </a:r>
            <a:endParaRPr lang="es-CO" sz="2800" b="1" dirty="0">
              <a:solidFill>
                <a:srgbClr val="993300"/>
              </a:solidFill>
            </a:endParaRPr>
          </a:p>
        </p:txBody>
      </p:sp>
      <p:pic>
        <p:nvPicPr>
          <p:cNvPr id="3094" name="Imagen 99" descr="https://www.asofiduciarias.org.co/images/afiliados/FIDUCOLDEX.png">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860850" y="2291271"/>
            <a:ext cx="1438275" cy="552450"/>
          </a:xfrm>
          <a:prstGeom prst="rect">
            <a:avLst/>
          </a:prstGeom>
          <a:noFill/>
          <a:extLst>
            <a:ext uri="{909E8E84-426E-40DD-AFC4-6F175D3DCCD1}">
              <a14:hiddenFill xmlns:a14="http://schemas.microsoft.com/office/drawing/2010/main">
                <a:solidFill>
                  <a:srgbClr val="FFFFFF"/>
                </a:solidFill>
              </a14:hiddenFill>
            </a:ext>
          </a:extLst>
        </p:spPr>
      </p:pic>
      <p:pic>
        <p:nvPicPr>
          <p:cNvPr id="3093" name="Imagen 103" descr="https://www.asofiduciarias.org.co/images/itau_masterbrand_volumetrica_digital.png">
            <a:hlinkClick r:id="rId13"/>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27172" y="2291271"/>
            <a:ext cx="981075" cy="876300"/>
          </a:xfrm>
          <a:prstGeom prst="rect">
            <a:avLst/>
          </a:prstGeom>
          <a:noFill/>
          <a:extLst>
            <a:ext uri="{909E8E84-426E-40DD-AFC4-6F175D3DCCD1}">
              <a14:hiddenFill xmlns:a14="http://schemas.microsoft.com/office/drawing/2010/main">
                <a:solidFill>
                  <a:srgbClr val="FFFFFF"/>
                </a:solidFill>
              </a14:hiddenFill>
            </a:ext>
          </a:extLst>
        </p:spPr>
      </p:pic>
      <p:pic>
        <p:nvPicPr>
          <p:cNvPr id="3092" name="Imagen 104" descr="https://www.asofiduciarias.org.co/images/afiliados/CREDICORP-CAPITAL.png">
            <a:hlinkClick r:id="rId15"/>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34562" y="2511340"/>
            <a:ext cx="1323975" cy="504825"/>
          </a:xfrm>
          <a:prstGeom prst="rect">
            <a:avLst/>
          </a:prstGeom>
          <a:noFill/>
          <a:extLst>
            <a:ext uri="{909E8E84-426E-40DD-AFC4-6F175D3DCCD1}">
              <a14:hiddenFill xmlns:a14="http://schemas.microsoft.com/office/drawing/2010/main">
                <a:solidFill>
                  <a:srgbClr val="FFFFFF"/>
                </a:solidFill>
              </a14:hiddenFill>
            </a:ext>
          </a:extLst>
        </p:spPr>
      </p:pic>
      <p:pic>
        <p:nvPicPr>
          <p:cNvPr id="3098" name="Imagen 106" descr="https://www.asofiduciarias.org.co/images/LogoFiducoomeva.png">
            <a:hlinkClick r:id="rId17"/>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852480" y="3737845"/>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3097" name="Imagen 107" descr="https://www.asofiduciarias.org.co/images/afiliados/Colmenafiduciaria.jpg">
            <a:hlinkClick r:id="rId19"/>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915395" y="3613726"/>
            <a:ext cx="1200150" cy="742950"/>
          </a:xfrm>
          <a:prstGeom prst="rect">
            <a:avLst/>
          </a:prstGeom>
          <a:noFill/>
          <a:extLst>
            <a:ext uri="{909E8E84-426E-40DD-AFC4-6F175D3DCCD1}">
              <a14:hiddenFill xmlns:a14="http://schemas.microsoft.com/office/drawing/2010/main">
                <a:solidFill>
                  <a:srgbClr val="FFFFFF"/>
                </a:solidFill>
              </a14:hiddenFill>
            </a:ext>
          </a:extLst>
        </p:spPr>
      </p:pic>
      <p:pic>
        <p:nvPicPr>
          <p:cNvPr id="3096" name="Imagen 108" descr="https://www.asofiduciarias.org.co/images/afiliados/fiduagraria.png">
            <a:hlinkClick r:id="rId21"/>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012906" y="3737845"/>
            <a:ext cx="1400175" cy="533400"/>
          </a:xfrm>
          <a:prstGeom prst="rect">
            <a:avLst/>
          </a:prstGeom>
          <a:noFill/>
          <a:extLst>
            <a:ext uri="{909E8E84-426E-40DD-AFC4-6F175D3DCCD1}">
              <a14:hiddenFill xmlns:a14="http://schemas.microsoft.com/office/drawing/2010/main">
                <a:solidFill>
                  <a:srgbClr val="FFFFFF"/>
                </a:solidFill>
              </a14:hiddenFill>
            </a:ext>
          </a:extLst>
        </p:spPr>
      </p:pic>
      <p:pic>
        <p:nvPicPr>
          <p:cNvPr id="3095" name="Imagen 109" descr="https://www.asofiduciarias.org.co/images/afiliados/FIDUCIARIA-CENTRAL.png">
            <a:hlinkClick r:id="rId23"/>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983977" y="3703575"/>
            <a:ext cx="1333500" cy="504825"/>
          </a:xfrm>
          <a:prstGeom prst="rect">
            <a:avLst/>
          </a:prstGeom>
          <a:noFill/>
          <a:extLst>
            <a:ext uri="{909E8E84-426E-40DD-AFC4-6F175D3DCCD1}">
              <a14:hiddenFill xmlns:a14="http://schemas.microsoft.com/office/drawing/2010/main">
                <a:solidFill>
                  <a:srgbClr val="FFFFFF"/>
                </a:solidFill>
              </a14:hiddenFill>
            </a:ext>
          </a:extLst>
        </p:spPr>
      </p:pic>
      <p:sp>
        <p:nvSpPr>
          <p:cNvPr id="41" name="CuadroTexto 40"/>
          <p:cNvSpPr txBox="1"/>
          <p:nvPr/>
        </p:nvSpPr>
        <p:spPr>
          <a:xfrm>
            <a:off x="3849878" y="3329527"/>
            <a:ext cx="2778774" cy="400110"/>
          </a:xfrm>
          <a:prstGeom prst="rect">
            <a:avLst/>
          </a:prstGeom>
          <a:noFill/>
        </p:spPr>
        <p:txBody>
          <a:bodyPr wrap="none" rtlCol="0">
            <a:spAutoFit/>
          </a:bodyPr>
          <a:lstStyle/>
          <a:p>
            <a:r>
              <a:rPr lang="es-CO" sz="2000" b="1" cap="all" dirty="0">
                <a:solidFill>
                  <a:srgbClr val="993300"/>
                </a:solidFill>
              </a:rPr>
              <a:t>FIDUCIARIAS </a:t>
            </a:r>
            <a:r>
              <a:rPr lang="es-CO" sz="2000" b="1" cap="all" dirty="0" smtClean="0">
                <a:solidFill>
                  <a:srgbClr val="993300"/>
                </a:solidFill>
              </a:rPr>
              <a:t>PEQUEÑAS</a:t>
            </a:r>
            <a:endParaRPr lang="es-CO" sz="2000" b="1" cap="all" dirty="0">
              <a:solidFill>
                <a:srgbClr val="993300"/>
              </a:solidFill>
            </a:endParaRPr>
          </a:p>
        </p:txBody>
      </p:sp>
      <p:pic>
        <p:nvPicPr>
          <p:cNvPr id="3109" name="Imagen 113" descr="https://www.asofiduciarias.org.co/images/afiliados/AF_VP_Positiva.jpg">
            <a:hlinkClick r:id="rId25"/>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99857" y="5130987"/>
            <a:ext cx="646624" cy="353121"/>
          </a:xfrm>
          <a:prstGeom prst="rect">
            <a:avLst/>
          </a:prstGeom>
          <a:noFill/>
          <a:extLst>
            <a:ext uri="{909E8E84-426E-40DD-AFC4-6F175D3DCCD1}">
              <a14:hiddenFill xmlns:a14="http://schemas.microsoft.com/office/drawing/2010/main">
                <a:solidFill>
                  <a:srgbClr val="FFFFFF"/>
                </a:solidFill>
              </a14:hiddenFill>
            </a:ext>
          </a:extLst>
        </p:spPr>
      </p:pic>
      <p:pic>
        <p:nvPicPr>
          <p:cNvPr id="3112" name="Imagen 110" descr="https://www.asofiduciarias.org.co/images/afiliados/bnp-paribas.png">
            <a:hlinkClick r:id="rId27"/>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969333" y="5930810"/>
            <a:ext cx="1121274" cy="426497"/>
          </a:xfrm>
          <a:prstGeom prst="rect">
            <a:avLst/>
          </a:prstGeom>
          <a:noFill/>
          <a:extLst>
            <a:ext uri="{909E8E84-426E-40DD-AFC4-6F175D3DCCD1}">
              <a14:hiddenFill xmlns:a14="http://schemas.microsoft.com/office/drawing/2010/main">
                <a:solidFill>
                  <a:srgbClr val="FFFFFF"/>
                </a:solidFill>
              </a14:hiddenFill>
            </a:ext>
          </a:extLst>
        </p:spPr>
      </p:pic>
      <p:pic>
        <p:nvPicPr>
          <p:cNvPr id="3111" name="Imagen 111" descr="https://www.asofiduciarias.org.co/images/afiliados/accion-fiduciaria.png">
            <a:hlinkClick r:id="rId29"/>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0809665" y="5064843"/>
            <a:ext cx="1107516" cy="419618"/>
          </a:xfrm>
          <a:prstGeom prst="rect">
            <a:avLst/>
          </a:prstGeom>
          <a:noFill/>
          <a:extLst>
            <a:ext uri="{909E8E84-426E-40DD-AFC4-6F175D3DCCD1}">
              <a14:hiddenFill xmlns:a14="http://schemas.microsoft.com/office/drawing/2010/main">
                <a:solidFill>
                  <a:srgbClr val="FFFFFF"/>
                </a:solidFill>
              </a14:hiddenFill>
            </a:ext>
          </a:extLst>
        </p:spPr>
      </p:pic>
      <p:pic>
        <p:nvPicPr>
          <p:cNvPr id="3110" name="Imagen 112" descr="https://www.asofiduciarias.org.co/images/afiliados/alianzafidu.png">
            <a:hlinkClick r:id="rId31"/>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9345762" y="5729649"/>
            <a:ext cx="795281" cy="495287"/>
          </a:xfrm>
          <a:prstGeom prst="rect">
            <a:avLst/>
          </a:prstGeom>
          <a:noFill/>
          <a:extLst>
            <a:ext uri="{909E8E84-426E-40DD-AFC4-6F175D3DCCD1}">
              <a14:hiddenFill xmlns:a14="http://schemas.microsoft.com/office/drawing/2010/main">
                <a:solidFill>
                  <a:srgbClr val="FFFFFF"/>
                </a:solidFill>
              </a14:hiddenFill>
            </a:ext>
          </a:extLst>
        </p:spPr>
      </p:pic>
      <p:pic>
        <p:nvPicPr>
          <p:cNvPr id="3108" name="Imagen 114" descr="https://www.asofiduciarias.org.co/images/afiliados/bancolombia.png">
            <a:hlinkClick r:id="rId33"/>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6871735" y="5767994"/>
            <a:ext cx="825477" cy="323312"/>
          </a:xfrm>
          <a:prstGeom prst="rect">
            <a:avLst/>
          </a:prstGeom>
          <a:noFill/>
          <a:extLst>
            <a:ext uri="{909E8E84-426E-40DD-AFC4-6F175D3DCCD1}">
              <a14:hiddenFill xmlns:a14="http://schemas.microsoft.com/office/drawing/2010/main">
                <a:solidFill>
                  <a:srgbClr val="FFFFFF"/>
                </a:solidFill>
              </a14:hiddenFill>
            </a:ext>
          </a:extLst>
        </p:spPr>
      </p:pic>
      <p:pic>
        <p:nvPicPr>
          <p:cNvPr id="3107" name="Imagen 115" descr="https://www.asofiduciarias.org.co/images/afiliados/btg-pactual.png">
            <a:hlinkClick r:id="rId35"/>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5414918" y="5841487"/>
            <a:ext cx="1031847" cy="392102"/>
          </a:xfrm>
          <a:prstGeom prst="rect">
            <a:avLst/>
          </a:prstGeom>
          <a:noFill/>
          <a:extLst>
            <a:ext uri="{909E8E84-426E-40DD-AFC4-6F175D3DCCD1}">
              <a14:hiddenFill xmlns:a14="http://schemas.microsoft.com/office/drawing/2010/main">
                <a:solidFill>
                  <a:srgbClr val="FFFFFF"/>
                </a:solidFill>
              </a14:hiddenFill>
            </a:ext>
          </a:extLst>
        </p:spPr>
      </p:pic>
      <p:pic>
        <p:nvPicPr>
          <p:cNvPr id="3106" name="Imagen 116" descr="https://www.asofiduciarias.org.co/images/afiliados/colpatria-fiduciaria.png">
            <a:hlinkClick r:id="rId37"/>
          </p:cNvPr>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5210039" y="5098885"/>
            <a:ext cx="1011210" cy="385223"/>
          </a:xfrm>
          <a:prstGeom prst="rect">
            <a:avLst/>
          </a:prstGeom>
          <a:noFill/>
          <a:extLst>
            <a:ext uri="{909E8E84-426E-40DD-AFC4-6F175D3DCCD1}">
              <a14:hiddenFill xmlns:a14="http://schemas.microsoft.com/office/drawing/2010/main">
                <a:solidFill>
                  <a:srgbClr val="FFFFFF"/>
                </a:solidFill>
              </a14:hiddenFill>
            </a:ext>
          </a:extLst>
        </p:spPr>
      </p:pic>
      <p:pic>
        <p:nvPicPr>
          <p:cNvPr id="3105" name="Imagen 117" descr="https://www.asofiduciarias.org.co/images/afiliados/BBVA-Sociedad-fiduciaria.png">
            <a:hlinkClick r:id="rId39"/>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10753554" y="5825307"/>
            <a:ext cx="963057" cy="364586"/>
          </a:xfrm>
          <a:prstGeom prst="rect">
            <a:avLst/>
          </a:prstGeom>
          <a:noFill/>
          <a:extLst>
            <a:ext uri="{909E8E84-426E-40DD-AFC4-6F175D3DCCD1}">
              <a14:hiddenFill xmlns:a14="http://schemas.microsoft.com/office/drawing/2010/main">
                <a:solidFill>
                  <a:srgbClr val="FFFFFF"/>
                </a:solidFill>
              </a14:hiddenFill>
            </a:ext>
          </a:extLst>
        </p:spPr>
      </p:pic>
      <p:pic>
        <p:nvPicPr>
          <p:cNvPr id="3104" name="Imagen 118" descr="https://www.asofiduciarias.org.co/images/afiliados/citi-trust-colombia.png">
            <a:hlinkClick r:id="rId41"/>
          </p:cNvPr>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8692466" y="5118917"/>
            <a:ext cx="715414" cy="419618"/>
          </a:xfrm>
          <a:prstGeom prst="rect">
            <a:avLst/>
          </a:prstGeom>
          <a:noFill/>
          <a:extLst>
            <a:ext uri="{909E8E84-426E-40DD-AFC4-6F175D3DCCD1}">
              <a14:hiddenFill xmlns:a14="http://schemas.microsoft.com/office/drawing/2010/main">
                <a:solidFill>
                  <a:srgbClr val="FFFFFF"/>
                </a:solidFill>
              </a14:hiddenFill>
            </a:ext>
          </a:extLst>
        </p:spPr>
      </p:pic>
      <p:pic>
        <p:nvPicPr>
          <p:cNvPr id="3103" name="Imagen 119" descr="https://www.asofiduciarias.org.co/images/afiliados/GESTION-FIDUCIARIA.png">
            <a:hlinkClick r:id="rId43"/>
          </p:cNvPr>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8013943" y="5719424"/>
            <a:ext cx="956178" cy="364586"/>
          </a:xfrm>
          <a:prstGeom prst="rect">
            <a:avLst/>
          </a:prstGeom>
          <a:noFill/>
          <a:extLst>
            <a:ext uri="{909E8E84-426E-40DD-AFC4-6F175D3DCCD1}">
              <a14:hiddenFill xmlns:a14="http://schemas.microsoft.com/office/drawing/2010/main">
                <a:solidFill>
                  <a:srgbClr val="FFFFFF"/>
                </a:solidFill>
              </a14:hiddenFill>
            </a:ext>
          </a:extLst>
        </p:spPr>
      </p:pic>
      <p:pic>
        <p:nvPicPr>
          <p:cNvPr id="3102" name="Imagen 120" descr="https://www.asofiduciarias.org.co/images/afiliados/davivienda.png">
            <a:hlinkClick r:id="rId45"/>
          </p:cNvPr>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6398344" y="5054171"/>
            <a:ext cx="1011211" cy="474650"/>
          </a:xfrm>
          <a:prstGeom prst="rect">
            <a:avLst/>
          </a:prstGeom>
          <a:noFill/>
          <a:extLst>
            <a:ext uri="{909E8E84-426E-40DD-AFC4-6F175D3DCCD1}">
              <a14:hiddenFill xmlns:a14="http://schemas.microsoft.com/office/drawing/2010/main">
                <a:solidFill>
                  <a:srgbClr val="FFFFFF"/>
                </a:solidFill>
              </a14:hiddenFill>
            </a:ext>
          </a:extLst>
        </p:spPr>
      </p:pic>
      <p:pic>
        <p:nvPicPr>
          <p:cNvPr id="3101" name="Imagen 121" descr="https://www.asofiduciarias.org.co/images/afiliados/FIDUPREVISORA.png">
            <a:hlinkClick r:id="rId47"/>
          </p:cNvPr>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3891359" y="5455300"/>
            <a:ext cx="1066242" cy="405860"/>
          </a:xfrm>
          <a:prstGeom prst="rect">
            <a:avLst/>
          </a:prstGeom>
          <a:noFill/>
          <a:extLst>
            <a:ext uri="{909E8E84-426E-40DD-AFC4-6F175D3DCCD1}">
              <a14:hiddenFill xmlns:a14="http://schemas.microsoft.com/office/drawing/2010/main">
                <a:solidFill>
                  <a:srgbClr val="FFFFFF"/>
                </a:solidFill>
              </a14:hiddenFill>
            </a:ext>
          </a:extLst>
        </p:spPr>
      </p:pic>
      <p:pic>
        <p:nvPicPr>
          <p:cNvPr id="3100" name="Imagen 122" descr="https://www.asofiduciarias.org.co/images/afiliados/OLD-MUTUAL.png">
            <a:hlinkClick r:id="rId49"/>
          </p:cNvPr>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9611347" y="5165159"/>
            <a:ext cx="1011210" cy="385223"/>
          </a:xfrm>
          <a:prstGeom prst="rect">
            <a:avLst/>
          </a:prstGeom>
          <a:noFill/>
          <a:extLst>
            <a:ext uri="{909E8E84-426E-40DD-AFC4-6F175D3DCCD1}">
              <a14:hiddenFill xmlns:a14="http://schemas.microsoft.com/office/drawing/2010/main">
                <a:solidFill>
                  <a:srgbClr val="FFFFFF"/>
                </a:solidFill>
              </a14:hiddenFill>
            </a:ext>
          </a:extLst>
        </p:spPr>
      </p:pic>
      <p:pic>
        <p:nvPicPr>
          <p:cNvPr id="3099" name="Imagen 123" descr="https://www.asofiduciarias.org.co/images/afiliados/LogoSERVITRUSTGNBSUDAMERIS55mm01.jpg">
            <a:hlinkClick r:id="rId51"/>
          </p:cNvPr>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3958024" y="5119522"/>
            <a:ext cx="1011213" cy="171975"/>
          </a:xfrm>
          <a:prstGeom prst="rect">
            <a:avLst/>
          </a:prstGeom>
          <a:noFill/>
          <a:extLst>
            <a:ext uri="{909E8E84-426E-40DD-AFC4-6F175D3DCCD1}">
              <a14:hiddenFill xmlns:a14="http://schemas.microsoft.com/office/drawing/2010/main">
                <a:solidFill>
                  <a:srgbClr val="FFFFFF"/>
                </a:solidFill>
              </a14:hiddenFill>
            </a:ext>
          </a:extLst>
        </p:spPr>
      </p:pic>
      <p:sp>
        <p:nvSpPr>
          <p:cNvPr id="57" name="CuadroTexto 56"/>
          <p:cNvSpPr txBox="1"/>
          <p:nvPr/>
        </p:nvSpPr>
        <p:spPr>
          <a:xfrm>
            <a:off x="3836999" y="4674859"/>
            <a:ext cx="5420651" cy="400110"/>
          </a:xfrm>
          <a:prstGeom prst="rect">
            <a:avLst/>
          </a:prstGeom>
          <a:noFill/>
        </p:spPr>
        <p:txBody>
          <a:bodyPr wrap="none" rtlCol="0">
            <a:spAutoFit/>
          </a:bodyPr>
          <a:lstStyle/>
          <a:p>
            <a:r>
              <a:rPr lang="es-CO" sz="2000" b="1" cap="all" dirty="0">
                <a:solidFill>
                  <a:srgbClr val="993300"/>
                </a:solidFill>
              </a:rPr>
              <a:t>FIDUCIARIAS </a:t>
            </a:r>
            <a:r>
              <a:rPr lang="es-CO" sz="2000" b="1" cap="all" dirty="0" smtClean="0">
                <a:solidFill>
                  <a:srgbClr val="993300"/>
                </a:solidFill>
              </a:rPr>
              <a:t>QUE NO TIENEN EL APLICATIVO SIFI</a:t>
            </a:r>
            <a:r>
              <a:rPr lang="es-CO" sz="2000" cap="all" dirty="0" smtClean="0">
                <a:solidFill>
                  <a:schemeClr val="tx1">
                    <a:lumMod val="75000"/>
                    <a:lumOff val="25000"/>
                  </a:schemeClr>
                </a:solidFill>
              </a:rPr>
              <a:t>.</a:t>
            </a:r>
            <a:endParaRPr lang="es-CO" sz="2000" cap="all" dirty="0">
              <a:solidFill>
                <a:schemeClr val="tx1">
                  <a:lumMod val="75000"/>
                  <a:lumOff val="25000"/>
                </a:schemeClr>
              </a:solidFill>
            </a:endParaRPr>
          </a:p>
        </p:txBody>
      </p:sp>
    </p:spTree>
    <p:extLst>
      <p:ext uri="{BB962C8B-B14F-4D97-AF65-F5344CB8AC3E}">
        <p14:creationId xmlns:p14="http://schemas.microsoft.com/office/powerpoint/2010/main" val="3799064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 y="1800"/>
            <a:ext cx="12192001" cy="5004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3600" b="1" dirty="0" smtClean="0">
                <a:solidFill>
                  <a:srgbClr val="993300"/>
                </a:solidFill>
                <a:latin typeface="+mn-lt"/>
                <a:ea typeface="+mn-ea"/>
                <a:cs typeface="+mn-cs"/>
              </a:rPr>
              <a:t>ESTUDIO TÉCNICO</a:t>
            </a:r>
            <a:endParaRPr lang="es-CO" sz="3600" b="1" dirty="0">
              <a:solidFill>
                <a:srgbClr val="993300"/>
              </a:solidFill>
              <a:latin typeface="+mn-lt"/>
              <a:ea typeface="+mn-ea"/>
              <a:cs typeface="+mn-cs"/>
            </a:endParaRPr>
          </a:p>
          <a:p>
            <a:endParaRPr lang="es-CO" sz="1800" b="1" dirty="0">
              <a:solidFill>
                <a:srgbClr val="993300"/>
              </a:solidFill>
              <a:latin typeface="+mn-lt"/>
              <a:ea typeface="+mn-ea"/>
              <a:cs typeface="+mn-cs"/>
            </a:endParaRPr>
          </a:p>
        </p:txBody>
      </p:sp>
      <p:pic>
        <p:nvPicPr>
          <p:cNvPr id="3" name="Imagen 2"/>
          <p:cNvPicPr/>
          <p:nvPr/>
        </p:nvPicPr>
        <p:blipFill>
          <a:blip r:embed="rId3">
            <a:extLst>
              <a:ext uri="{28A0092B-C50C-407E-A947-70E740481C1C}">
                <a14:useLocalDpi xmlns:a14="http://schemas.microsoft.com/office/drawing/2010/main" val="0"/>
              </a:ext>
            </a:extLst>
          </a:blip>
          <a:srcRect/>
          <a:stretch>
            <a:fillRect/>
          </a:stretch>
        </p:blipFill>
        <p:spPr bwMode="auto">
          <a:xfrm>
            <a:off x="695459" y="643944"/>
            <a:ext cx="7289442" cy="3459858"/>
          </a:xfrm>
          <a:prstGeom prst="rect">
            <a:avLst/>
          </a:prstGeom>
          <a:noFill/>
          <a:ln>
            <a:noFill/>
          </a:ln>
        </p:spPr>
      </p:pic>
      <p:graphicFrame>
        <p:nvGraphicFramePr>
          <p:cNvPr id="4" name="Diagrama 3"/>
          <p:cNvGraphicFramePr/>
          <p:nvPr>
            <p:extLst>
              <p:ext uri="{D42A27DB-BD31-4B8C-83A1-F6EECF244321}">
                <p14:modId xmlns:p14="http://schemas.microsoft.com/office/powerpoint/2010/main" val="1936701885"/>
              </p:ext>
            </p:extLst>
          </p:nvPr>
        </p:nvGraphicFramePr>
        <p:xfrm>
          <a:off x="8304011" y="638405"/>
          <a:ext cx="3724856" cy="46958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CuadroTexto 6"/>
          <p:cNvSpPr txBox="1"/>
          <p:nvPr/>
        </p:nvSpPr>
        <p:spPr>
          <a:xfrm>
            <a:off x="90152" y="4013648"/>
            <a:ext cx="8148321" cy="369332"/>
          </a:xfrm>
          <a:prstGeom prst="rect">
            <a:avLst/>
          </a:prstGeom>
          <a:noFill/>
        </p:spPr>
        <p:txBody>
          <a:bodyPr wrap="none" rtlCol="0">
            <a:spAutoFit/>
          </a:bodyPr>
          <a:lstStyle/>
          <a:p>
            <a:r>
              <a:rPr lang="es-CO" dirty="0" smtClean="0">
                <a:latin typeface="+mj-lt"/>
              </a:rPr>
              <a:t>El manejo de la información en los negocios a sido un reto a los largo del tiempo… por</a:t>
            </a:r>
            <a:endParaRPr lang="es-CO" dirty="0">
              <a:latin typeface="+mj-lt"/>
            </a:endParaRPr>
          </a:p>
        </p:txBody>
      </p:sp>
      <p:graphicFrame>
        <p:nvGraphicFramePr>
          <p:cNvPr id="9" name="Diagrama 8"/>
          <p:cNvGraphicFramePr/>
          <p:nvPr>
            <p:extLst>
              <p:ext uri="{D42A27DB-BD31-4B8C-83A1-F6EECF244321}">
                <p14:modId xmlns:p14="http://schemas.microsoft.com/office/powerpoint/2010/main" val="955452309"/>
              </p:ext>
            </p:extLst>
          </p:nvPr>
        </p:nvGraphicFramePr>
        <p:xfrm>
          <a:off x="605306" y="4473133"/>
          <a:ext cx="7134896" cy="166519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648401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039643771"/>
              </p:ext>
            </p:extLst>
          </p:nvPr>
        </p:nvGraphicFramePr>
        <p:xfrm>
          <a:off x="824249" y="0"/>
          <a:ext cx="10148552" cy="11977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8" descr="Related imag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4792" y="4167363"/>
            <a:ext cx="3714497" cy="209903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Related imag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9821" y="0"/>
            <a:ext cx="3781875" cy="230487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Related imag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371969" y="2075008"/>
            <a:ext cx="3190990" cy="232221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04844" y="1396937"/>
            <a:ext cx="6021854" cy="3780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ector recto 7"/>
          <p:cNvCxnSpPr/>
          <p:nvPr/>
        </p:nvCxnSpPr>
        <p:spPr>
          <a:xfrm>
            <a:off x="5769736" y="785611"/>
            <a:ext cx="77273" cy="5576552"/>
          </a:xfrm>
          <a:prstGeom prst="line">
            <a:avLst/>
          </a:prstGeom>
          <a:ln w="88900" cmpd="dbl"/>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75896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0"/>
            <a:ext cx="12192000" cy="553791"/>
          </a:xfrm>
          <a:prstGeom prst="rect">
            <a:avLst/>
          </a:prstGeom>
        </p:spPr>
        <p:style>
          <a:lnRef idx="3">
            <a:schemeClr val="lt1"/>
          </a:lnRef>
          <a:fillRef idx="1">
            <a:schemeClr val="accent1"/>
          </a:fillRef>
          <a:effectRef idx="1">
            <a:schemeClr val="accent1"/>
          </a:effectRef>
          <a:fontRef idx="minor">
            <a:schemeClr val="lt1"/>
          </a:fontRef>
        </p:style>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3600" b="1" dirty="0" smtClean="0">
                <a:solidFill>
                  <a:srgbClr val="993300"/>
                </a:solidFill>
                <a:latin typeface="+mn-lt"/>
                <a:ea typeface="+mn-ea"/>
                <a:cs typeface="+mn-cs"/>
              </a:rPr>
              <a:t>ESTRUCTURA ORGANIZACIONAL</a:t>
            </a:r>
            <a:endParaRPr lang="es-CO" sz="3600" b="1" dirty="0">
              <a:solidFill>
                <a:srgbClr val="993300"/>
              </a:solidFill>
              <a:latin typeface="+mn-lt"/>
              <a:ea typeface="+mn-ea"/>
              <a:cs typeface="+mn-cs"/>
            </a:endParaRPr>
          </a:p>
          <a:p>
            <a:endParaRPr lang="es-CO" sz="2000" b="1" dirty="0">
              <a:solidFill>
                <a:srgbClr val="993300"/>
              </a:solidFill>
              <a:latin typeface="+mn-lt"/>
              <a:ea typeface="+mn-ea"/>
              <a:cs typeface="+mn-cs"/>
            </a:endParaRPr>
          </a:p>
        </p:txBody>
      </p:sp>
      <p:graphicFrame>
        <p:nvGraphicFramePr>
          <p:cNvPr id="3" name="Diagrama 2"/>
          <p:cNvGraphicFramePr/>
          <p:nvPr>
            <p:extLst>
              <p:ext uri="{D42A27DB-BD31-4B8C-83A1-F6EECF244321}">
                <p14:modId xmlns:p14="http://schemas.microsoft.com/office/powerpoint/2010/main" val="3212042317"/>
              </p:ext>
            </p:extLst>
          </p:nvPr>
        </p:nvGraphicFramePr>
        <p:xfrm>
          <a:off x="115910" y="371011"/>
          <a:ext cx="4591050" cy="3406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p:cNvPicPr/>
          <p:nvPr/>
        </p:nvPicPr>
        <p:blipFill>
          <a:blip r:embed="rId8">
            <a:extLst>
              <a:ext uri="{28A0092B-C50C-407E-A947-70E740481C1C}">
                <a14:useLocalDpi xmlns:a14="http://schemas.microsoft.com/office/drawing/2010/main" val="0"/>
              </a:ext>
            </a:extLst>
          </a:blip>
          <a:srcRect/>
          <a:stretch>
            <a:fillRect/>
          </a:stretch>
        </p:blipFill>
        <p:spPr bwMode="auto">
          <a:xfrm>
            <a:off x="115910" y="4198512"/>
            <a:ext cx="6680445" cy="2145540"/>
          </a:xfrm>
          <a:prstGeom prst="rect">
            <a:avLst/>
          </a:prstGeom>
          <a:noFill/>
          <a:ln>
            <a:noFill/>
          </a:ln>
        </p:spPr>
      </p:pic>
      <p:sp>
        <p:nvSpPr>
          <p:cNvPr id="5" name="Título 1"/>
          <p:cNvSpPr txBox="1">
            <a:spLocks/>
          </p:cNvSpPr>
          <p:nvPr/>
        </p:nvSpPr>
        <p:spPr>
          <a:xfrm>
            <a:off x="184898" y="3775310"/>
            <a:ext cx="3826764" cy="603506"/>
          </a:xfrm>
          <a:prstGeom prst="rect">
            <a:avLst/>
          </a:prstGeom>
        </p:spPr>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2400" b="1" dirty="0" smtClean="0">
                <a:solidFill>
                  <a:srgbClr val="993300"/>
                </a:solidFill>
                <a:latin typeface="+mn-lt"/>
                <a:ea typeface="+mn-ea"/>
                <a:cs typeface="+mn-cs"/>
              </a:rPr>
              <a:t>MATRIZ </a:t>
            </a:r>
            <a:r>
              <a:rPr lang="es-CO" sz="2400" b="1" dirty="0" smtClean="0">
                <a:solidFill>
                  <a:srgbClr val="993300"/>
                </a:solidFill>
                <a:latin typeface="+mn-lt"/>
                <a:ea typeface="+mn-ea"/>
                <a:cs typeface="+mn-cs"/>
              </a:rPr>
              <a:t>RELACIONAL</a:t>
            </a:r>
            <a:endParaRPr lang="es-CO" sz="1200" b="1" dirty="0">
              <a:solidFill>
                <a:srgbClr val="993300"/>
              </a:solidFill>
              <a:latin typeface="+mn-lt"/>
              <a:ea typeface="+mn-ea"/>
              <a:cs typeface="+mn-cs"/>
            </a:endParaRPr>
          </a:p>
        </p:txBody>
      </p:sp>
      <p:pic>
        <p:nvPicPr>
          <p:cNvPr id="8" name="Imagen 7"/>
          <p:cNvPicPr/>
          <p:nvPr/>
        </p:nvPicPr>
        <p:blipFill>
          <a:blip r:embed="rId9">
            <a:extLst>
              <a:ext uri="{28A0092B-C50C-407E-A947-70E740481C1C}">
                <a14:useLocalDpi xmlns:a14="http://schemas.microsoft.com/office/drawing/2010/main" val="0"/>
              </a:ext>
            </a:extLst>
          </a:blip>
          <a:srcRect/>
          <a:stretch>
            <a:fillRect/>
          </a:stretch>
        </p:blipFill>
        <p:spPr bwMode="auto">
          <a:xfrm>
            <a:off x="5499280" y="918481"/>
            <a:ext cx="5483046" cy="2996696"/>
          </a:xfrm>
          <a:prstGeom prst="rect">
            <a:avLst/>
          </a:prstGeom>
          <a:noFill/>
          <a:ln>
            <a:noFill/>
          </a:ln>
        </p:spPr>
      </p:pic>
      <p:sp>
        <p:nvSpPr>
          <p:cNvPr id="9" name="Título 1"/>
          <p:cNvSpPr txBox="1">
            <a:spLocks/>
          </p:cNvSpPr>
          <p:nvPr/>
        </p:nvSpPr>
        <p:spPr>
          <a:xfrm>
            <a:off x="6478073" y="602948"/>
            <a:ext cx="5151549" cy="631065"/>
          </a:xfrm>
          <a:prstGeom prst="rect">
            <a:avLst/>
          </a:prstGeom>
        </p:spPr>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2400" b="1" dirty="0" smtClean="0">
                <a:solidFill>
                  <a:srgbClr val="993300"/>
                </a:solidFill>
                <a:latin typeface="+mn-lt"/>
                <a:ea typeface="+mn-ea"/>
                <a:cs typeface="+mn-cs"/>
              </a:rPr>
              <a:t>Diagrama relacional de espacios</a:t>
            </a:r>
            <a:endParaRPr lang="es-CO" sz="2400" b="1" dirty="0">
              <a:solidFill>
                <a:srgbClr val="993300"/>
              </a:solidFill>
              <a:latin typeface="+mn-lt"/>
              <a:ea typeface="+mn-ea"/>
              <a:cs typeface="+mn-cs"/>
            </a:endParaRPr>
          </a:p>
          <a:p>
            <a:endParaRPr lang="es-CO" sz="1200" b="1" dirty="0">
              <a:solidFill>
                <a:srgbClr val="993300"/>
              </a:solidFill>
              <a:latin typeface="+mn-lt"/>
              <a:ea typeface="+mn-ea"/>
              <a:cs typeface="+mn-cs"/>
            </a:endParaRPr>
          </a:p>
        </p:txBody>
      </p:sp>
      <p:pic>
        <p:nvPicPr>
          <p:cNvPr id="10" name="Imagen 9"/>
          <p:cNvPicPr>
            <a:picLocks noChangeAspect="1"/>
          </p:cNvPicPr>
          <p:nvPr/>
        </p:nvPicPr>
        <p:blipFill>
          <a:blip r:embed="rId10"/>
          <a:stretch>
            <a:fillRect/>
          </a:stretch>
        </p:blipFill>
        <p:spPr>
          <a:xfrm>
            <a:off x="5940232" y="3915177"/>
            <a:ext cx="5944835" cy="1521657"/>
          </a:xfrm>
          <a:prstGeom prst="rect">
            <a:avLst/>
          </a:prstGeom>
        </p:spPr>
      </p:pic>
    </p:spTree>
    <p:extLst>
      <p:ext uri="{BB962C8B-B14F-4D97-AF65-F5344CB8AC3E}">
        <p14:creationId xmlns:p14="http://schemas.microsoft.com/office/powerpoint/2010/main" val="1698091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0" y="5429"/>
            <a:ext cx="12192000" cy="499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oAutofit/>
          </a:bodyPr>
          <a:lstStyle>
            <a:lvl1pPr algn="l" defTabSz="914400" rtl="0" eaLnBrk="1" latinLnBrk="0" hangingPunct="1">
              <a:lnSpc>
                <a:spcPct val="90000"/>
              </a:lnSpc>
              <a:spcBef>
                <a:spcPct val="0"/>
              </a:spcBef>
              <a:buNone/>
              <a:defRPr sz="540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s-CO" sz="3600" b="1" dirty="0" smtClean="0">
                <a:solidFill>
                  <a:srgbClr val="993300"/>
                </a:solidFill>
                <a:latin typeface="+mn-lt"/>
                <a:ea typeface="+mn-ea"/>
                <a:cs typeface="+mn-cs"/>
              </a:rPr>
              <a:t>ESTUDIO FINANCIERO</a:t>
            </a:r>
            <a:endParaRPr lang="es-CO" sz="3600" b="1" dirty="0">
              <a:solidFill>
                <a:srgbClr val="993300"/>
              </a:solidFill>
              <a:latin typeface="+mn-lt"/>
              <a:ea typeface="+mn-ea"/>
              <a:cs typeface="+mn-cs"/>
            </a:endParaRPr>
          </a:p>
          <a:p>
            <a:endParaRPr lang="es-CO" sz="1800" b="1" dirty="0">
              <a:solidFill>
                <a:srgbClr val="993300"/>
              </a:solidFill>
              <a:latin typeface="+mn-lt"/>
              <a:ea typeface="+mn-ea"/>
              <a:cs typeface="+mn-cs"/>
            </a:endParaRPr>
          </a:p>
        </p:txBody>
      </p:sp>
      <p:pic>
        <p:nvPicPr>
          <p:cNvPr id="4" name="Imagen 3"/>
          <p:cNvPicPr>
            <a:picLocks noChangeAspect="1"/>
          </p:cNvPicPr>
          <p:nvPr/>
        </p:nvPicPr>
        <p:blipFill>
          <a:blip r:embed="rId3"/>
          <a:stretch>
            <a:fillRect/>
          </a:stretch>
        </p:blipFill>
        <p:spPr>
          <a:xfrm>
            <a:off x="1011287" y="798492"/>
            <a:ext cx="10169426" cy="5266126"/>
          </a:xfrm>
          <a:prstGeom prst="rect">
            <a:avLst/>
          </a:prstGeom>
        </p:spPr>
      </p:pic>
    </p:spTree>
    <p:extLst>
      <p:ext uri="{BB962C8B-B14F-4D97-AF65-F5344CB8AC3E}">
        <p14:creationId xmlns:p14="http://schemas.microsoft.com/office/powerpoint/2010/main" val="1926633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699</TotalTime>
  <Words>949</Words>
  <Application>Microsoft Office PowerPoint</Application>
  <PresentationFormat>Panorámica</PresentationFormat>
  <Paragraphs>96</Paragraphs>
  <Slides>14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14</vt:i4>
      </vt:variant>
    </vt:vector>
  </HeadingPairs>
  <TitlesOfParts>
    <vt:vector size="19" baseType="lpstr">
      <vt:lpstr>Calibri</vt:lpstr>
      <vt:lpstr>Calibri Light</vt:lpstr>
      <vt:lpstr>Times New Roman</vt:lpstr>
      <vt:lpstr>Wingdings</vt:lpstr>
      <vt:lpstr>Retrospección</vt:lpstr>
      <vt:lpstr>  PROYECTO DE GRADO   Presentado por:  MARIA CRUZ AVILA GEOVANNI GONZALEZ S. </vt:lpstr>
      <vt:lpstr>Presentación de PowerPoint</vt:lpstr>
      <vt:lpstr>OBJETIVO GENERAL:</vt:lpstr>
      <vt:lpstr>ESTUDIO DE MERCADO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UN PROTOTIPO DE DATA WAREHOUSE PARA LA  DE TOMA DE DECISIONES EN EL SECTOR FIDUCIARIO UTILIZANDO LA INFORMACIÓN HISTÓRICA SUMINISTRADA POR EL APLICATIVO SIFI.</dc:title>
  <dc:creator>María Cruz Avila</dc:creator>
  <cp:lastModifiedBy>María Cruz Avila</cp:lastModifiedBy>
  <cp:revision>40</cp:revision>
  <dcterms:created xsi:type="dcterms:W3CDTF">2017-11-21T23:44:28Z</dcterms:created>
  <dcterms:modified xsi:type="dcterms:W3CDTF">2017-11-29T22:36:35Z</dcterms:modified>
</cp:coreProperties>
</file>