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68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7" d="100"/>
          <a:sy n="97" d="100"/>
        </p:scale>
        <p:origin x="1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A733F35C-58F3-46CF-9FDC-BF326EDC51B5}" type="datetimeFigureOut">
              <a:rPr lang="es-CO" smtClean="0"/>
              <a:t>28/08/2024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241D20B3-9940-4080-B7D4-8104FB38218B}" type="slidenum">
              <a:rPr lang="es-CO" smtClean="0"/>
              <a:t>‹Nº›</a:t>
            </a:fld>
            <a:endParaRPr lang="es-CO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7127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F35C-58F3-46CF-9FDC-BF326EDC51B5}" type="datetimeFigureOut">
              <a:rPr lang="es-CO" smtClean="0"/>
              <a:t>28/08/2024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D20B3-9940-4080-B7D4-8104FB38218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41548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F35C-58F3-46CF-9FDC-BF326EDC51B5}" type="datetimeFigureOut">
              <a:rPr lang="es-CO" smtClean="0"/>
              <a:t>28/08/2024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D20B3-9940-4080-B7D4-8104FB38218B}" type="slidenum">
              <a:rPr lang="es-CO" smtClean="0"/>
              <a:t>‹Nº›</a:t>
            </a:fld>
            <a:endParaRPr lang="es-CO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93785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F35C-58F3-46CF-9FDC-BF326EDC51B5}" type="datetimeFigureOut">
              <a:rPr lang="es-CO" smtClean="0"/>
              <a:t>28/08/2024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D20B3-9940-4080-B7D4-8104FB38218B}" type="slidenum">
              <a:rPr lang="es-CO" smtClean="0"/>
              <a:t>‹Nº›</a:t>
            </a:fld>
            <a:endParaRPr lang="es-CO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4726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F35C-58F3-46CF-9FDC-BF326EDC51B5}" type="datetimeFigureOut">
              <a:rPr lang="es-CO" smtClean="0"/>
              <a:t>28/08/2024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D20B3-9940-4080-B7D4-8104FB38218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733653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F35C-58F3-46CF-9FDC-BF326EDC51B5}" type="datetimeFigureOut">
              <a:rPr lang="es-CO" smtClean="0"/>
              <a:t>28/08/2024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D20B3-9940-4080-B7D4-8104FB38218B}" type="slidenum">
              <a:rPr lang="es-CO" smtClean="0"/>
              <a:t>‹Nº›</a:t>
            </a:fld>
            <a:endParaRPr lang="es-CO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4380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F35C-58F3-46CF-9FDC-BF326EDC51B5}" type="datetimeFigureOut">
              <a:rPr lang="es-CO" smtClean="0"/>
              <a:t>28/08/2024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D20B3-9940-4080-B7D4-8104FB38218B}" type="slidenum">
              <a:rPr lang="es-CO" smtClean="0"/>
              <a:t>‹Nº›</a:t>
            </a:fld>
            <a:endParaRPr lang="es-CO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58428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F35C-58F3-46CF-9FDC-BF326EDC51B5}" type="datetimeFigureOut">
              <a:rPr lang="es-CO" smtClean="0"/>
              <a:t>28/08/2024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D20B3-9940-4080-B7D4-8104FB38218B}" type="slidenum">
              <a:rPr lang="es-CO" smtClean="0"/>
              <a:t>‹Nº›</a:t>
            </a:fld>
            <a:endParaRPr lang="es-CO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39597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F35C-58F3-46CF-9FDC-BF326EDC51B5}" type="datetimeFigureOut">
              <a:rPr lang="es-CO" smtClean="0"/>
              <a:t>28/08/2024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D20B3-9940-4080-B7D4-8104FB38218B}" type="slidenum">
              <a:rPr lang="es-CO" smtClean="0"/>
              <a:t>‹Nº›</a:t>
            </a:fld>
            <a:endParaRPr lang="es-CO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3835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F35C-58F3-46CF-9FDC-BF326EDC51B5}" type="datetimeFigureOut">
              <a:rPr lang="es-CO" smtClean="0"/>
              <a:t>28/08/2024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D20B3-9940-4080-B7D4-8104FB38218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51828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F35C-58F3-46CF-9FDC-BF326EDC51B5}" type="datetimeFigureOut">
              <a:rPr lang="es-CO" smtClean="0"/>
              <a:t>28/08/2024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D20B3-9940-4080-B7D4-8104FB38218B}" type="slidenum">
              <a:rPr lang="es-CO" smtClean="0"/>
              <a:t>‹Nº›</a:t>
            </a:fld>
            <a:endParaRPr lang="es-CO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0616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F35C-58F3-46CF-9FDC-BF326EDC51B5}" type="datetimeFigureOut">
              <a:rPr lang="es-CO" smtClean="0"/>
              <a:t>28/08/2024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D20B3-9940-4080-B7D4-8104FB38218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39852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F35C-58F3-46CF-9FDC-BF326EDC51B5}" type="datetimeFigureOut">
              <a:rPr lang="es-CO" smtClean="0"/>
              <a:t>28/08/2024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D20B3-9940-4080-B7D4-8104FB38218B}" type="slidenum">
              <a:rPr lang="es-CO" smtClean="0"/>
              <a:t>‹Nº›</a:t>
            </a:fld>
            <a:endParaRPr lang="es-CO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082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F35C-58F3-46CF-9FDC-BF326EDC51B5}" type="datetimeFigureOut">
              <a:rPr lang="es-CO" smtClean="0"/>
              <a:t>28/08/2024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D20B3-9940-4080-B7D4-8104FB38218B}" type="slidenum">
              <a:rPr lang="es-CO" smtClean="0"/>
              <a:t>‹Nº›</a:t>
            </a:fld>
            <a:endParaRPr lang="es-CO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3575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F35C-58F3-46CF-9FDC-BF326EDC51B5}" type="datetimeFigureOut">
              <a:rPr lang="es-CO" smtClean="0"/>
              <a:t>28/08/2024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D20B3-9940-4080-B7D4-8104FB38218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18584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F35C-58F3-46CF-9FDC-BF326EDC51B5}" type="datetimeFigureOut">
              <a:rPr lang="es-CO" smtClean="0"/>
              <a:t>28/08/2024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D20B3-9940-4080-B7D4-8104FB38218B}" type="slidenum">
              <a:rPr lang="es-CO" smtClean="0"/>
              <a:t>‹Nº›</a:t>
            </a:fld>
            <a:endParaRPr lang="es-CO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6769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F35C-58F3-46CF-9FDC-BF326EDC51B5}" type="datetimeFigureOut">
              <a:rPr lang="es-CO" smtClean="0"/>
              <a:t>28/08/2024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D20B3-9940-4080-B7D4-8104FB38218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74738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733F35C-58F3-46CF-9FDC-BF326EDC51B5}" type="datetimeFigureOut">
              <a:rPr lang="es-CO" smtClean="0"/>
              <a:t>28/08/2024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41D20B3-9940-4080-B7D4-8104FB38218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13682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EE2133-1413-4AA2-8D7F-93DCFD312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/>
              <a:t>Rural </a:t>
            </a:r>
            <a:r>
              <a:rPr lang="en-US" dirty="0"/>
              <a:t>Education</a:t>
            </a:r>
            <a:r>
              <a:rPr lang="es-CO" dirty="0"/>
              <a:t> “Viva la escuela” </a:t>
            </a:r>
            <a:r>
              <a:rPr lang="en-US" dirty="0" err="1"/>
              <a:t>Intership</a:t>
            </a:r>
            <a:r>
              <a:rPr lang="es-CO" dirty="0"/>
              <a:t> </a:t>
            </a:r>
            <a:r>
              <a:rPr lang="en-US" dirty="0"/>
              <a:t>report</a:t>
            </a:r>
            <a:r>
              <a:rPr lang="es-CO" dirty="0"/>
              <a:t>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24D2F00-0E79-46FB-ABA4-4BF07B6A32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Presented</a:t>
            </a:r>
            <a:r>
              <a:rPr lang="es-CO" dirty="0"/>
              <a:t> </a:t>
            </a:r>
            <a:r>
              <a:rPr lang="es-CO" dirty="0" err="1"/>
              <a:t>by</a:t>
            </a:r>
            <a:r>
              <a:rPr lang="es-CO" dirty="0"/>
              <a:t> Yeisson Casallas Cardenas</a:t>
            </a:r>
          </a:p>
          <a:p>
            <a:pPr marL="0" indent="0">
              <a:buNone/>
            </a:pPr>
            <a:r>
              <a:rPr lang="es-CO" dirty="0"/>
              <a:t>Cod 20181265044</a:t>
            </a:r>
          </a:p>
          <a:p>
            <a:pPr marL="0" indent="0">
              <a:buNone/>
            </a:pPr>
            <a:endParaRPr lang="es-CO" dirty="0"/>
          </a:p>
          <a:p>
            <a:pPr marL="0" indent="0">
              <a:buNone/>
            </a:pPr>
            <a:r>
              <a:rPr lang="es-CO" dirty="0"/>
              <a:t>Tutor: Pedro Cabrejo</a:t>
            </a:r>
          </a:p>
          <a:p>
            <a:pPr marL="0" indent="0">
              <a:buNone/>
            </a:pPr>
            <a:r>
              <a:rPr lang="es-CO" dirty="0"/>
              <a:t>Universidad Distrital Francisco José de Caldas.</a:t>
            </a:r>
          </a:p>
          <a:p>
            <a:pPr marL="0" indent="0">
              <a:buNone/>
            </a:pPr>
            <a:r>
              <a:rPr lang="es-CO" dirty="0"/>
              <a:t>Bogotá Abril 29 de 2024.</a:t>
            </a:r>
          </a:p>
          <a:p>
            <a:pPr marL="0" indent="0">
              <a:buNone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1797634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13D810-4CCD-4F11-B4C0-6DA8CF722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B32CAB1-78BA-4891-9135-B2942D1ED6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D27BAFB-3250-4D87-99B9-F08D9BE6DB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81"/>
            <a:ext cx="12192000" cy="6852438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D0678642-135C-4D30-94ED-870B2FFF04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4471" y="1"/>
            <a:ext cx="4437530" cy="1156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6980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D5F3F5-F257-4558-9A2F-899182B691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BEAB1DD-00F8-4BFC-A916-2C461B34D2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916683F-3D7B-42DE-944C-83AE60B9A3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13"/>
            <a:ext cx="12192000" cy="6830573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ED7C12F9-D4FB-42C1-9825-2A85C3D1F2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6292" y="0"/>
            <a:ext cx="5655708" cy="1158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5715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1588F5-1E5B-43A0-BF62-9E00E4D8C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5674B86-56CD-4CE0-A85E-1268D1A97F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FDDD200-DF90-4A63-AF4C-1D02D28339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8255"/>
            <a:ext cx="12192000" cy="6848867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09D0876C-0CC8-446C-9798-F4AD86B52A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8024" y="63527"/>
            <a:ext cx="5593976" cy="1164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4251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93C33C-AD1B-49CB-A120-EC06881E6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Gracias.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246181E-DF54-4290-9C92-E4487FCCC9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38102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18E414-248B-4187-99B5-D3C914AC2E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9CFC4CD-B375-4D1A-82BD-68AB47B84CF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C8478D2-F2D5-4BF6-AE97-6DE99D48F9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8683"/>
            <a:ext cx="12192000" cy="5780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496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A54F1E-3AF6-4B1B-89F8-7B0731AAD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s-CO" dirty="0"/>
            </a:b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A810FC0-C8D0-479A-B1C0-B9B4CBDD11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/>
          </a:p>
          <a:p>
            <a:endParaRPr lang="es-CO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AD4C53C-183C-49FA-B3CB-6C3AAE5F43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447" y="170329"/>
            <a:ext cx="102544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919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D9BFEA-0878-4CE8-8F89-91ECCABF2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s-CO" dirty="0"/>
            </a:b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863B88C-E115-44BD-86C9-13DF3561B6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/>
          </a:p>
          <a:p>
            <a:endParaRPr lang="es-CO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7F762A8-0068-4266-865F-87FE0942B8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119" y="0"/>
            <a:ext cx="101516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991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DCBF7B-0005-46CF-9ABB-02C8E7EB8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s-CO" dirty="0"/>
            </a:b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813D8D5-5EBF-4151-B04E-4540E142A4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4C0B37E1-EAA5-4970-8147-86D863A846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94342"/>
            <a:ext cx="12192000" cy="5869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126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4200252-FBB8-47E0-BA8E-4ACDED567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s-CO" dirty="0"/>
            </a:b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9C60A76-AAAE-4074-8EE7-D5B3CB5E57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/>
          </a:p>
          <a:p>
            <a:endParaRPr lang="es-CO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0DC7DB9-05E5-4E82-8DE2-51F9D28948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4086" y="765814"/>
            <a:ext cx="9083827" cy="5075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198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081BF1-5107-4EC1-9DEF-1A46178FC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CB5A993-24D8-4C8F-B315-9970A1F144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8C30533-3488-4579-A7E6-D7C300DE49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273"/>
            <a:ext cx="12192000" cy="6823454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5747DA00-850C-4A94-B18D-42958D2BAA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7224" y="0"/>
            <a:ext cx="4374776" cy="1195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913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FA3F51-080A-4C8E-960E-921935316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D9CA258-FDC1-47D5-8713-258132AF64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6F5870D-3A4D-45A2-844F-B355CF1681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90"/>
            <a:ext cx="12192000" cy="685522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DE269C3-8A58-4D96-BC26-338550288F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2729" y="0"/>
            <a:ext cx="4249271" cy="1145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1224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291EC8-1CB2-46FD-B7ED-6D9935CC6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C7C7C75-8657-45AB-9229-E1554563D8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98A9558-C5A3-4A4A-8DD7-269EF181E7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90"/>
            <a:ext cx="12192000" cy="685522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CE649698-CE24-46CD-908C-F61330D873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4824" y="0"/>
            <a:ext cx="4527176" cy="1210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1596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ánico">
  <a:themeElements>
    <a:clrScheme name="Orgánico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ánico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ánico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TM02900743[[fn=Orgánico]]</Template>
  <TotalTime>51</TotalTime>
  <Words>40</Words>
  <Application>Microsoft Office PowerPoint</Application>
  <PresentationFormat>Panorámica</PresentationFormat>
  <Paragraphs>12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6" baseType="lpstr">
      <vt:lpstr>Arial</vt:lpstr>
      <vt:lpstr>Garamond</vt:lpstr>
      <vt:lpstr>Orgánico</vt:lpstr>
      <vt:lpstr>Rural Education “Viva la escuela” Intership report.</vt:lpstr>
      <vt:lpstr>Presentación de PowerPoint</vt:lpstr>
      <vt:lpstr> </vt:lpstr>
      <vt:lpstr> </vt:lpstr>
      <vt:lpstr> </vt:lpstr>
      <vt:lpstr>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Gracias.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Yeisson</dc:creator>
  <cp:lastModifiedBy>Yeisson</cp:lastModifiedBy>
  <cp:revision>7</cp:revision>
  <dcterms:created xsi:type="dcterms:W3CDTF">2024-08-29T04:15:05Z</dcterms:created>
  <dcterms:modified xsi:type="dcterms:W3CDTF">2024-08-29T05:06:36Z</dcterms:modified>
</cp:coreProperties>
</file>