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  <p:sldMasterId id="2147483752" r:id="rId9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</p:sldIdLst>
  <p:sldSz cx="12192000" cy="6858000"/>
  <p:notesSz cx="7772400" cy="10058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B0AAC0-49F9-4229-9B3D-B76D8716445F}" type="doc">
      <dgm:prSet loTypeId="urn:microsoft.com/office/officeart/2005/8/layout/pyramid2" loCatId="pyramid" qsTypeId="urn:microsoft.com/office/officeart/2005/8/quickstyle/simple3" qsCatId="simple" csTypeId="urn:microsoft.com/office/officeart/2005/8/colors/accent1_2" csCatId="accent1" phldr="1"/>
      <dgm:spPr/>
    </dgm:pt>
    <dgm:pt modelId="{FA76C453-01AC-465A-B684-BE39C5360740}">
      <dgm:prSet phldrT="[Texto]"/>
      <dgm:spPr/>
      <dgm:t>
        <a:bodyPr/>
        <a:lstStyle/>
        <a:p>
          <a:r>
            <a:rPr lang="es-CO" dirty="0">
              <a:latin typeface="Poetsen One" panose="020108030300000D0203" pitchFamily="2" charset="0"/>
            </a:rPr>
            <a:t>GBM OCDE</a:t>
          </a:r>
        </a:p>
      </dgm:t>
    </dgm:pt>
    <dgm:pt modelId="{C0C4869C-00DD-4E1E-AD86-592AE9F8263F}" type="parTrans" cxnId="{C1D9CDC4-EF29-492A-A28D-297744443A1F}">
      <dgm:prSet/>
      <dgm:spPr/>
      <dgm:t>
        <a:bodyPr/>
        <a:lstStyle/>
        <a:p>
          <a:endParaRPr lang="es-CO"/>
        </a:p>
      </dgm:t>
    </dgm:pt>
    <dgm:pt modelId="{4B435500-E830-4BCF-9239-282195D3AF58}" type="sibTrans" cxnId="{C1D9CDC4-EF29-492A-A28D-297744443A1F}">
      <dgm:prSet/>
      <dgm:spPr/>
      <dgm:t>
        <a:bodyPr/>
        <a:lstStyle/>
        <a:p>
          <a:endParaRPr lang="es-CO"/>
        </a:p>
      </dgm:t>
    </dgm:pt>
    <dgm:pt modelId="{BA859935-8106-4EF9-85AC-FC5B6A8F85B9}">
      <dgm:prSet phldrT="[Texto]"/>
      <dgm:spPr/>
      <dgm:t>
        <a:bodyPr/>
        <a:lstStyle/>
        <a:p>
          <a:r>
            <a:rPr lang="es-CO" dirty="0">
              <a:latin typeface="Poetsen One" panose="020108030300000D0203" pitchFamily="2" charset="0"/>
            </a:rPr>
            <a:t>MEN SED</a:t>
          </a:r>
        </a:p>
      </dgm:t>
    </dgm:pt>
    <dgm:pt modelId="{70433DC5-8085-4A23-8ED6-4CB3654A6896}" type="parTrans" cxnId="{097B5EAE-0310-4A9E-AC57-4D9206800DDF}">
      <dgm:prSet/>
      <dgm:spPr/>
      <dgm:t>
        <a:bodyPr/>
        <a:lstStyle/>
        <a:p>
          <a:endParaRPr lang="es-CO"/>
        </a:p>
      </dgm:t>
    </dgm:pt>
    <dgm:pt modelId="{8CDC8628-D5CC-46A5-B55B-A96C92827336}" type="sibTrans" cxnId="{097B5EAE-0310-4A9E-AC57-4D9206800DDF}">
      <dgm:prSet/>
      <dgm:spPr/>
      <dgm:t>
        <a:bodyPr/>
        <a:lstStyle/>
        <a:p>
          <a:endParaRPr lang="es-CO"/>
        </a:p>
      </dgm:t>
    </dgm:pt>
    <dgm:pt modelId="{D6E02F24-EF47-48EC-83A2-5BF6593A630C}">
      <dgm:prSet phldrT="[Texto]"/>
      <dgm:spPr/>
      <dgm:t>
        <a:bodyPr/>
        <a:lstStyle/>
        <a:p>
          <a:r>
            <a:rPr lang="es-CO" dirty="0">
              <a:latin typeface="Poetsen One" panose="020108030300000D0203" pitchFamily="2" charset="0"/>
            </a:rPr>
            <a:t>CEB</a:t>
          </a:r>
        </a:p>
      </dgm:t>
    </dgm:pt>
    <dgm:pt modelId="{44EB7D2F-051A-4C61-B858-11BAE69958F8}" type="parTrans" cxnId="{1FEA9554-2C44-4A1A-9ECB-99132DFF735C}">
      <dgm:prSet/>
      <dgm:spPr/>
      <dgm:t>
        <a:bodyPr/>
        <a:lstStyle/>
        <a:p>
          <a:endParaRPr lang="es-CO"/>
        </a:p>
      </dgm:t>
    </dgm:pt>
    <dgm:pt modelId="{15186C6E-5386-4818-B5E1-4A3556DF6EF4}" type="sibTrans" cxnId="{1FEA9554-2C44-4A1A-9ECB-99132DFF735C}">
      <dgm:prSet/>
      <dgm:spPr/>
      <dgm:t>
        <a:bodyPr/>
        <a:lstStyle/>
        <a:p>
          <a:endParaRPr lang="es-CO"/>
        </a:p>
      </dgm:t>
    </dgm:pt>
    <dgm:pt modelId="{06CF135B-CC91-4AE5-9101-2E9D88761191}" type="pres">
      <dgm:prSet presAssocID="{3FB0AAC0-49F9-4229-9B3D-B76D8716445F}" presName="compositeShape" presStyleCnt="0">
        <dgm:presLayoutVars>
          <dgm:dir/>
          <dgm:resizeHandles/>
        </dgm:presLayoutVars>
      </dgm:prSet>
      <dgm:spPr/>
    </dgm:pt>
    <dgm:pt modelId="{23F9172F-CE31-45E9-87C8-FE639FA21A2B}" type="pres">
      <dgm:prSet presAssocID="{3FB0AAC0-49F9-4229-9B3D-B76D8716445F}" presName="pyramid" presStyleLbl="node1" presStyleIdx="0" presStyleCnt="1"/>
      <dgm:spPr>
        <a:solidFill>
          <a:srgbClr val="92D050"/>
        </a:solidFill>
      </dgm:spPr>
      <dgm:extLst>
        <a:ext uri="{E40237B7-FDA0-4F09-8148-C483321AD2D9}">
          <dgm14:cNvPr xmlns:dgm14="http://schemas.microsoft.com/office/drawing/2010/diagram" id="0" name="" descr="Modo de producción capitalista&#10;">
            <a:extLst>
              <a:ext uri="{C183D7F6-B498-43B3-948B-1728B52AA6E4}">
                <adec:decorative xmlns:adec="http://schemas.microsoft.com/office/drawing/2017/decorative" val="0"/>
              </a:ext>
            </a:extLst>
          </dgm14:cNvPr>
        </a:ext>
      </dgm:extLst>
    </dgm:pt>
    <dgm:pt modelId="{CC09254D-3938-4B4E-9183-7C9EDB8289EA}" type="pres">
      <dgm:prSet presAssocID="{3FB0AAC0-49F9-4229-9B3D-B76D8716445F}" presName="theList" presStyleCnt="0"/>
      <dgm:spPr/>
    </dgm:pt>
    <dgm:pt modelId="{52BA07BF-5AB8-4113-95C0-8D500CF4428C}" type="pres">
      <dgm:prSet presAssocID="{FA76C453-01AC-465A-B684-BE39C5360740}" presName="aNode" presStyleLbl="fgAcc1" presStyleIdx="0" presStyleCnt="3">
        <dgm:presLayoutVars>
          <dgm:bulletEnabled val="1"/>
        </dgm:presLayoutVars>
      </dgm:prSet>
      <dgm:spPr/>
    </dgm:pt>
    <dgm:pt modelId="{88BE05A9-60B1-4991-9387-D9D509B44847}" type="pres">
      <dgm:prSet presAssocID="{FA76C453-01AC-465A-B684-BE39C5360740}" presName="aSpace" presStyleCnt="0"/>
      <dgm:spPr/>
    </dgm:pt>
    <dgm:pt modelId="{52F612B3-4757-4BAC-8086-16542815D6E7}" type="pres">
      <dgm:prSet presAssocID="{BA859935-8106-4EF9-85AC-FC5B6A8F85B9}" presName="aNode" presStyleLbl="fgAcc1" presStyleIdx="1" presStyleCnt="3">
        <dgm:presLayoutVars>
          <dgm:bulletEnabled val="1"/>
        </dgm:presLayoutVars>
      </dgm:prSet>
      <dgm:spPr/>
    </dgm:pt>
    <dgm:pt modelId="{7B56BE33-19C3-4824-9670-E75F0CBDE241}" type="pres">
      <dgm:prSet presAssocID="{BA859935-8106-4EF9-85AC-FC5B6A8F85B9}" presName="aSpace" presStyleCnt="0"/>
      <dgm:spPr/>
    </dgm:pt>
    <dgm:pt modelId="{9364B770-1599-45AB-BDE5-585280BF3B18}" type="pres">
      <dgm:prSet presAssocID="{D6E02F24-EF47-48EC-83A2-5BF6593A630C}" presName="aNode" presStyleLbl="fgAcc1" presStyleIdx="2" presStyleCnt="3">
        <dgm:presLayoutVars>
          <dgm:bulletEnabled val="1"/>
        </dgm:presLayoutVars>
      </dgm:prSet>
      <dgm:spPr/>
    </dgm:pt>
    <dgm:pt modelId="{82E00811-AC1C-4158-9C03-FD5AF199B9E3}" type="pres">
      <dgm:prSet presAssocID="{D6E02F24-EF47-48EC-83A2-5BF6593A630C}" presName="aSpace" presStyleCnt="0"/>
      <dgm:spPr/>
    </dgm:pt>
  </dgm:ptLst>
  <dgm:cxnLst>
    <dgm:cxn modelId="{6D1C5C1A-F3D7-4737-99F6-F8B5668D575D}" type="presOf" srcId="{BA859935-8106-4EF9-85AC-FC5B6A8F85B9}" destId="{52F612B3-4757-4BAC-8086-16542815D6E7}" srcOrd="0" destOrd="0" presId="urn:microsoft.com/office/officeart/2005/8/layout/pyramid2"/>
    <dgm:cxn modelId="{E4C95325-806D-462E-B665-D3D9BA57ECA5}" type="presOf" srcId="{FA76C453-01AC-465A-B684-BE39C5360740}" destId="{52BA07BF-5AB8-4113-95C0-8D500CF4428C}" srcOrd="0" destOrd="0" presId="urn:microsoft.com/office/officeart/2005/8/layout/pyramid2"/>
    <dgm:cxn modelId="{D8AC9B2F-1181-453C-B3CA-A437A97B8BCA}" type="presOf" srcId="{D6E02F24-EF47-48EC-83A2-5BF6593A630C}" destId="{9364B770-1599-45AB-BDE5-585280BF3B18}" srcOrd="0" destOrd="0" presId="urn:microsoft.com/office/officeart/2005/8/layout/pyramid2"/>
    <dgm:cxn modelId="{1FEA9554-2C44-4A1A-9ECB-99132DFF735C}" srcId="{3FB0AAC0-49F9-4229-9B3D-B76D8716445F}" destId="{D6E02F24-EF47-48EC-83A2-5BF6593A630C}" srcOrd="2" destOrd="0" parTransId="{44EB7D2F-051A-4C61-B858-11BAE69958F8}" sibTransId="{15186C6E-5386-4818-B5E1-4A3556DF6EF4}"/>
    <dgm:cxn modelId="{097B5EAE-0310-4A9E-AC57-4D9206800DDF}" srcId="{3FB0AAC0-49F9-4229-9B3D-B76D8716445F}" destId="{BA859935-8106-4EF9-85AC-FC5B6A8F85B9}" srcOrd="1" destOrd="0" parTransId="{70433DC5-8085-4A23-8ED6-4CB3654A6896}" sibTransId="{8CDC8628-D5CC-46A5-B55B-A96C92827336}"/>
    <dgm:cxn modelId="{C1D9CDC4-EF29-492A-A28D-297744443A1F}" srcId="{3FB0AAC0-49F9-4229-9B3D-B76D8716445F}" destId="{FA76C453-01AC-465A-B684-BE39C5360740}" srcOrd="0" destOrd="0" parTransId="{C0C4869C-00DD-4E1E-AD86-592AE9F8263F}" sibTransId="{4B435500-E830-4BCF-9239-282195D3AF58}"/>
    <dgm:cxn modelId="{2AD464E3-E3FB-4E9E-BC23-85D78CDB0AA8}" type="presOf" srcId="{3FB0AAC0-49F9-4229-9B3D-B76D8716445F}" destId="{06CF135B-CC91-4AE5-9101-2E9D88761191}" srcOrd="0" destOrd="0" presId="urn:microsoft.com/office/officeart/2005/8/layout/pyramid2"/>
    <dgm:cxn modelId="{CF59A63D-80C2-4100-9F38-A3424452D8AF}" type="presParOf" srcId="{06CF135B-CC91-4AE5-9101-2E9D88761191}" destId="{23F9172F-CE31-45E9-87C8-FE639FA21A2B}" srcOrd="0" destOrd="0" presId="urn:microsoft.com/office/officeart/2005/8/layout/pyramid2"/>
    <dgm:cxn modelId="{399032BE-51C7-4AD0-960A-367720CA3AAE}" type="presParOf" srcId="{06CF135B-CC91-4AE5-9101-2E9D88761191}" destId="{CC09254D-3938-4B4E-9183-7C9EDB8289EA}" srcOrd="1" destOrd="0" presId="urn:microsoft.com/office/officeart/2005/8/layout/pyramid2"/>
    <dgm:cxn modelId="{12BE6D5A-1DFD-4220-80CE-C4D51496588E}" type="presParOf" srcId="{CC09254D-3938-4B4E-9183-7C9EDB8289EA}" destId="{52BA07BF-5AB8-4113-95C0-8D500CF4428C}" srcOrd="0" destOrd="0" presId="urn:microsoft.com/office/officeart/2005/8/layout/pyramid2"/>
    <dgm:cxn modelId="{52C8F57F-019E-4473-9C2E-65B7EEA2D152}" type="presParOf" srcId="{CC09254D-3938-4B4E-9183-7C9EDB8289EA}" destId="{88BE05A9-60B1-4991-9387-D9D509B44847}" srcOrd="1" destOrd="0" presId="urn:microsoft.com/office/officeart/2005/8/layout/pyramid2"/>
    <dgm:cxn modelId="{2C135C1B-B93B-4C3D-B477-51082DD49723}" type="presParOf" srcId="{CC09254D-3938-4B4E-9183-7C9EDB8289EA}" destId="{52F612B3-4757-4BAC-8086-16542815D6E7}" srcOrd="2" destOrd="0" presId="urn:microsoft.com/office/officeart/2005/8/layout/pyramid2"/>
    <dgm:cxn modelId="{2DB77028-C8E8-46FC-BEA2-7D77AFEE7360}" type="presParOf" srcId="{CC09254D-3938-4B4E-9183-7C9EDB8289EA}" destId="{7B56BE33-19C3-4824-9670-E75F0CBDE241}" srcOrd="3" destOrd="0" presId="urn:microsoft.com/office/officeart/2005/8/layout/pyramid2"/>
    <dgm:cxn modelId="{8BFDA546-1412-4D57-AE83-11316175DA5B}" type="presParOf" srcId="{CC09254D-3938-4B4E-9183-7C9EDB8289EA}" destId="{9364B770-1599-45AB-BDE5-585280BF3B18}" srcOrd="4" destOrd="0" presId="urn:microsoft.com/office/officeart/2005/8/layout/pyramid2"/>
    <dgm:cxn modelId="{398361F1-1192-490C-BC68-83764E90A874}" type="presParOf" srcId="{CC09254D-3938-4B4E-9183-7C9EDB8289EA}" destId="{82E00811-AC1C-4158-9C03-FD5AF199B9E3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34C719-A689-49A8-9227-845AC329E834}" type="doc">
      <dgm:prSet loTypeId="urn:microsoft.com/office/officeart/2016/7/layout/RepeatingBendingProcessNew" loCatId="process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2548147-3C36-4380-9DCD-900214A3C18E}">
      <dgm:prSet/>
      <dgm:spPr/>
      <dgm:t>
        <a:bodyPr/>
        <a:lstStyle/>
        <a:p>
          <a:r>
            <a:rPr lang="es-CO" dirty="0">
              <a:latin typeface="Margot" panose="020B0303030504020204" pitchFamily="34" charset="0"/>
            </a:rPr>
            <a:t>Preparación para la acción, llega a dar sentido al comportamiento.</a:t>
          </a:r>
          <a:endParaRPr lang="en-US" dirty="0">
            <a:latin typeface="Margot" panose="020B0303030504020204" pitchFamily="34" charset="0"/>
          </a:endParaRPr>
        </a:p>
      </dgm:t>
    </dgm:pt>
    <dgm:pt modelId="{8E335961-4CBC-4F5C-A0C1-A425140D93BF}" type="parTrans" cxnId="{4B08B4C0-3FF3-4240-8411-88E3A1D5E756}">
      <dgm:prSet/>
      <dgm:spPr/>
      <dgm:t>
        <a:bodyPr/>
        <a:lstStyle/>
        <a:p>
          <a:endParaRPr lang="en-US"/>
        </a:p>
      </dgm:t>
    </dgm:pt>
    <dgm:pt modelId="{6DD594B7-4E14-494E-A78A-49D5C56DA00B}" type="sibTrans" cxnId="{4B08B4C0-3FF3-4240-8411-88E3A1D5E756}">
      <dgm:prSet/>
      <dgm:spPr/>
      <dgm:t>
        <a:bodyPr/>
        <a:lstStyle/>
        <a:p>
          <a:endParaRPr lang="en-US" dirty="0"/>
        </a:p>
      </dgm:t>
    </dgm:pt>
    <dgm:pt modelId="{0069D819-79D4-4026-8812-092B0A042879}">
      <dgm:prSet custT="1"/>
      <dgm:spPr/>
      <dgm:t>
        <a:bodyPr/>
        <a:lstStyle/>
        <a:p>
          <a:r>
            <a:rPr lang="es-CO" sz="2000" dirty="0">
              <a:latin typeface="Margot" panose="020B0303030504020204" pitchFamily="34" charset="0"/>
            </a:rPr>
            <a:t>Son conjuntos dinámicos: sistemas que tienen una lógica y un lenguaje particular, estructuras  de implicaciones referente a conceptos y valores.</a:t>
          </a:r>
          <a:endParaRPr lang="en-US" sz="2000" dirty="0">
            <a:latin typeface="Margot" panose="020B0303030504020204" pitchFamily="34" charset="0"/>
          </a:endParaRPr>
        </a:p>
      </dgm:t>
    </dgm:pt>
    <dgm:pt modelId="{7FF113E9-13B0-41BD-A00E-13B0FC85FC50}" type="parTrans" cxnId="{DFF22067-8CCC-4D3C-BB6F-2B02A4E75CD8}">
      <dgm:prSet/>
      <dgm:spPr/>
      <dgm:t>
        <a:bodyPr/>
        <a:lstStyle/>
        <a:p>
          <a:endParaRPr lang="en-US"/>
        </a:p>
      </dgm:t>
    </dgm:pt>
    <dgm:pt modelId="{D5F7D5FC-2879-4DD7-9D43-7ACBE6E5D85D}" type="sibTrans" cxnId="{DFF22067-8CCC-4D3C-BB6F-2B02A4E75CD8}">
      <dgm:prSet/>
      <dgm:spPr/>
      <dgm:t>
        <a:bodyPr/>
        <a:lstStyle/>
        <a:p>
          <a:endParaRPr lang="en-US" dirty="0"/>
        </a:p>
      </dgm:t>
    </dgm:pt>
    <dgm:pt modelId="{B63706A3-2640-4EE1-B937-4E6D77434BB1}">
      <dgm:prSet custT="1"/>
      <dgm:spPr/>
      <dgm:t>
        <a:bodyPr/>
        <a:lstStyle/>
        <a:p>
          <a:r>
            <a:rPr lang="es-CO" sz="2400" dirty="0">
              <a:latin typeface="Margot" panose="020B0303030504020204" pitchFamily="34" charset="0"/>
            </a:rPr>
            <a:t>Conocimiento empleado en la vida cotidiana de la mayoría.</a:t>
          </a:r>
          <a:br>
            <a:rPr lang="es-CO" sz="2400" dirty="0">
              <a:latin typeface="Margot" panose="020B0303030504020204" pitchFamily="34" charset="0"/>
            </a:rPr>
          </a:br>
          <a:r>
            <a:rPr lang="es-CO" sz="2400" dirty="0">
              <a:latin typeface="Margot" panose="020B0303030504020204" pitchFamily="34" charset="0"/>
            </a:rPr>
            <a:t>(comunidad de sabios aficionados)</a:t>
          </a:r>
          <a:endParaRPr lang="en-US" sz="2400" dirty="0">
            <a:latin typeface="Margot" panose="020B0303030504020204" pitchFamily="34" charset="0"/>
          </a:endParaRPr>
        </a:p>
      </dgm:t>
    </dgm:pt>
    <dgm:pt modelId="{987CA04B-7084-4004-85D4-E27D45A37FAB}" type="parTrans" cxnId="{9677774C-46C6-4091-BCF2-ED0BB8E45364}">
      <dgm:prSet/>
      <dgm:spPr/>
      <dgm:t>
        <a:bodyPr/>
        <a:lstStyle/>
        <a:p>
          <a:endParaRPr lang="en-US"/>
        </a:p>
      </dgm:t>
    </dgm:pt>
    <dgm:pt modelId="{A8E10947-165F-4336-A62C-DACDFB5B7F78}" type="sibTrans" cxnId="{9677774C-46C6-4091-BCF2-ED0BB8E45364}">
      <dgm:prSet/>
      <dgm:spPr/>
      <dgm:t>
        <a:bodyPr/>
        <a:lstStyle/>
        <a:p>
          <a:endParaRPr lang="en-US"/>
        </a:p>
      </dgm:t>
    </dgm:pt>
    <dgm:pt modelId="{FCE0ACA9-9FA9-450E-9505-F9AF371B69DE}" type="pres">
      <dgm:prSet presAssocID="{EE34C719-A689-49A8-9227-845AC329E834}" presName="Name0" presStyleCnt="0">
        <dgm:presLayoutVars>
          <dgm:dir/>
          <dgm:resizeHandles val="exact"/>
        </dgm:presLayoutVars>
      </dgm:prSet>
      <dgm:spPr/>
    </dgm:pt>
    <dgm:pt modelId="{A4A0BB19-4DF1-43A5-8981-A7E7212B837E}" type="pres">
      <dgm:prSet presAssocID="{B2548147-3C36-4380-9DCD-900214A3C18E}" presName="node" presStyleLbl="node1" presStyleIdx="0" presStyleCnt="3" custScaleX="136981" custScaleY="201611" custLinFactNeighborX="-45509">
        <dgm:presLayoutVars>
          <dgm:bulletEnabled val="1"/>
        </dgm:presLayoutVars>
      </dgm:prSet>
      <dgm:spPr/>
    </dgm:pt>
    <dgm:pt modelId="{D0D94236-A1ED-49E5-8746-275BD1FADD17}" type="pres">
      <dgm:prSet presAssocID="{6DD594B7-4E14-494E-A78A-49D5C56DA00B}" presName="sibTrans" presStyleLbl="sibTrans1D1" presStyleIdx="0" presStyleCnt="2"/>
      <dgm:spPr/>
    </dgm:pt>
    <dgm:pt modelId="{42A42084-38CD-43C3-9807-5481623C5F17}" type="pres">
      <dgm:prSet presAssocID="{6DD594B7-4E14-494E-A78A-49D5C56DA00B}" presName="connectorText" presStyleLbl="sibTrans1D1" presStyleIdx="0" presStyleCnt="2"/>
      <dgm:spPr/>
    </dgm:pt>
    <dgm:pt modelId="{34605CED-EEAB-4E9E-A8AD-622F7E1C023E}" type="pres">
      <dgm:prSet presAssocID="{0069D819-79D4-4026-8812-092B0A042879}" presName="node" presStyleLbl="node1" presStyleIdx="1" presStyleCnt="3" custScaleX="172141" custScaleY="258310" custLinFactNeighborX="-4055" custLinFactNeighborY="-14642">
        <dgm:presLayoutVars>
          <dgm:bulletEnabled val="1"/>
        </dgm:presLayoutVars>
      </dgm:prSet>
      <dgm:spPr/>
    </dgm:pt>
    <dgm:pt modelId="{6629A88F-2887-4DE1-AC68-83B3B62110DD}" type="pres">
      <dgm:prSet presAssocID="{D5F7D5FC-2879-4DD7-9D43-7ACBE6E5D85D}" presName="sibTrans" presStyleLbl="sibTrans1D1" presStyleIdx="1" presStyleCnt="2"/>
      <dgm:spPr/>
    </dgm:pt>
    <dgm:pt modelId="{A6248984-F44E-4975-AE00-4075793D4133}" type="pres">
      <dgm:prSet presAssocID="{D5F7D5FC-2879-4DD7-9D43-7ACBE6E5D85D}" presName="connectorText" presStyleLbl="sibTrans1D1" presStyleIdx="1" presStyleCnt="2"/>
      <dgm:spPr/>
    </dgm:pt>
    <dgm:pt modelId="{A5EFDD9A-155F-4807-83E2-6C389A4D3AE7}" type="pres">
      <dgm:prSet presAssocID="{B63706A3-2640-4EE1-B937-4E6D77434BB1}" presName="node" presStyleLbl="node1" presStyleIdx="2" presStyleCnt="3" custScaleX="107126" custScaleY="226516">
        <dgm:presLayoutVars>
          <dgm:bulletEnabled val="1"/>
        </dgm:presLayoutVars>
      </dgm:prSet>
      <dgm:spPr/>
    </dgm:pt>
  </dgm:ptLst>
  <dgm:cxnLst>
    <dgm:cxn modelId="{FB1D1906-C565-4F44-A714-618A76B24104}" type="presOf" srcId="{D5F7D5FC-2879-4DD7-9D43-7ACBE6E5D85D}" destId="{A6248984-F44E-4975-AE00-4075793D4133}" srcOrd="1" destOrd="0" presId="urn:microsoft.com/office/officeart/2016/7/layout/RepeatingBendingProcessNew"/>
    <dgm:cxn modelId="{54A3190E-31B2-47A0-AB3F-C1D8CED75AC1}" type="presOf" srcId="{6DD594B7-4E14-494E-A78A-49D5C56DA00B}" destId="{42A42084-38CD-43C3-9807-5481623C5F17}" srcOrd="1" destOrd="0" presId="urn:microsoft.com/office/officeart/2016/7/layout/RepeatingBendingProcessNew"/>
    <dgm:cxn modelId="{3A85B40E-2836-4B22-89AE-A40A879FEAFB}" type="presOf" srcId="{B2548147-3C36-4380-9DCD-900214A3C18E}" destId="{A4A0BB19-4DF1-43A5-8981-A7E7212B837E}" srcOrd="0" destOrd="0" presId="urn:microsoft.com/office/officeart/2016/7/layout/RepeatingBendingProcessNew"/>
    <dgm:cxn modelId="{9978F232-EA6D-45E1-8773-610D92557ABC}" type="presOf" srcId="{D5F7D5FC-2879-4DD7-9D43-7ACBE6E5D85D}" destId="{6629A88F-2887-4DE1-AC68-83B3B62110DD}" srcOrd="0" destOrd="0" presId="urn:microsoft.com/office/officeart/2016/7/layout/RepeatingBendingProcessNew"/>
    <dgm:cxn modelId="{95D4A142-6934-4C28-A215-97C01620BE70}" type="presOf" srcId="{0069D819-79D4-4026-8812-092B0A042879}" destId="{34605CED-EEAB-4E9E-A8AD-622F7E1C023E}" srcOrd="0" destOrd="0" presId="urn:microsoft.com/office/officeart/2016/7/layout/RepeatingBendingProcessNew"/>
    <dgm:cxn modelId="{DFF22067-8CCC-4D3C-BB6F-2B02A4E75CD8}" srcId="{EE34C719-A689-49A8-9227-845AC329E834}" destId="{0069D819-79D4-4026-8812-092B0A042879}" srcOrd="1" destOrd="0" parTransId="{7FF113E9-13B0-41BD-A00E-13B0FC85FC50}" sibTransId="{D5F7D5FC-2879-4DD7-9D43-7ACBE6E5D85D}"/>
    <dgm:cxn modelId="{9677774C-46C6-4091-BCF2-ED0BB8E45364}" srcId="{EE34C719-A689-49A8-9227-845AC329E834}" destId="{B63706A3-2640-4EE1-B937-4E6D77434BB1}" srcOrd="2" destOrd="0" parTransId="{987CA04B-7084-4004-85D4-E27D45A37FAB}" sibTransId="{A8E10947-165F-4336-A62C-DACDFB5B7F78}"/>
    <dgm:cxn modelId="{BB8403B2-B4D4-4D20-9EDC-5A5BFC4F72CC}" type="presOf" srcId="{EE34C719-A689-49A8-9227-845AC329E834}" destId="{FCE0ACA9-9FA9-450E-9505-F9AF371B69DE}" srcOrd="0" destOrd="0" presId="urn:microsoft.com/office/officeart/2016/7/layout/RepeatingBendingProcessNew"/>
    <dgm:cxn modelId="{4B08B4C0-3FF3-4240-8411-88E3A1D5E756}" srcId="{EE34C719-A689-49A8-9227-845AC329E834}" destId="{B2548147-3C36-4380-9DCD-900214A3C18E}" srcOrd="0" destOrd="0" parTransId="{8E335961-4CBC-4F5C-A0C1-A425140D93BF}" sibTransId="{6DD594B7-4E14-494E-A78A-49D5C56DA00B}"/>
    <dgm:cxn modelId="{36B69CD1-E5B0-46BA-A1C4-0CEBEE00E10D}" type="presOf" srcId="{6DD594B7-4E14-494E-A78A-49D5C56DA00B}" destId="{D0D94236-A1ED-49E5-8746-275BD1FADD17}" srcOrd="0" destOrd="0" presId="urn:microsoft.com/office/officeart/2016/7/layout/RepeatingBendingProcessNew"/>
    <dgm:cxn modelId="{6489A1F1-BA2A-42DE-9796-333CD7964E5F}" type="presOf" srcId="{B63706A3-2640-4EE1-B937-4E6D77434BB1}" destId="{A5EFDD9A-155F-4807-83E2-6C389A4D3AE7}" srcOrd="0" destOrd="0" presId="urn:microsoft.com/office/officeart/2016/7/layout/RepeatingBendingProcessNew"/>
    <dgm:cxn modelId="{E6C46F87-2FB8-46FA-A3F3-66502634569E}" type="presParOf" srcId="{FCE0ACA9-9FA9-450E-9505-F9AF371B69DE}" destId="{A4A0BB19-4DF1-43A5-8981-A7E7212B837E}" srcOrd="0" destOrd="0" presId="urn:microsoft.com/office/officeart/2016/7/layout/RepeatingBendingProcessNew"/>
    <dgm:cxn modelId="{87AB5EEB-A13F-4231-8A34-07EA7CB0D17E}" type="presParOf" srcId="{FCE0ACA9-9FA9-450E-9505-F9AF371B69DE}" destId="{D0D94236-A1ED-49E5-8746-275BD1FADD17}" srcOrd="1" destOrd="0" presId="urn:microsoft.com/office/officeart/2016/7/layout/RepeatingBendingProcessNew"/>
    <dgm:cxn modelId="{EEEB88EE-649C-4948-B369-460B7A82F7D4}" type="presParOf" srcId="{D0D94236-A1ED-49E5-8746-275BD1FADD17}" destId="{42A42084-38CD-43C3-9807-5481623C5F17}" srcOrd="0" destOrd="0" presId="urn:microsoft.com/office/officeart/2016/7/layout/RepeatingBendingProcessNew"/>
    <dgm:cxn modelId="{F8FAC8AE-67C1-437C-B348-D09C3A07F746}" type="presParOf" srcId="{FCE0ACA9-9FA9-450E-9505-F9AF371B69DE}" destId="{34605CED-EEAB-4E9E-A8AD-622F7E1C023E}" srcOrd="2" destOrd="0" presId="urn:microsoft.com/office/officeart/2016/7/layout/RepeatingBendingProcessNew"/>
    <dgm:cxn modelId="{D9226CD5-6349-4B71-AE38-D0D847D2471F}" type="presParOf" srcId="{FCE0ACA9-9FA9-450E-9505-F9AF371B69DE}" destId="{6629A88F-2887-4DE1-AC68-83B3B62110DD}" srcOrd="3" destOrd="0" presId="urn:microsoft.com/office/officeart/2016/7/layout/RepeatingBendingProcessNew"/>
    <dgm:cxn modelId="{24BD6B60-3A17-4D5C-846B-59FE9EDD8B27}" type="presParOf" srcId="{6629A88F-2887-4DE1-AC68-83B3B62110DD}" destId="{A6248984-F44E-4975-AE00-4075793D4133}" srcOrd="0" destOrd="0" presId="urn:microsoft.com/office/officeart/2016/7/layout/RepeatingBendingProcessNew"/>
    <dgm:cxn modelId="{A4578B5E-4918-4E8F-AE56-25AC5E2058AF}" type="presParOf" srcId="{FCE0ACA9-9FA9-450E-9505-F9AF371B69DE}" destId="{A5EFDD9A-155F-4807-83E2-6C389A4D3AE7}" srcOrd="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011A7B-A995-4AEC-9906-0E5BDA104EFF}" type="doc">
      <dgm:prSet loTypeId="urn:microsoft.com/office/officeart/2005/8/layout/gear1" loCatId="process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s-CO"/>
        </a:p>
      </dgm:t>
    </dgm:pt>
    <dgm:pt modelId="{C875328E-6C46-4B5A-9C87-9EED68B07322}">
      <dgm:prSet phldrT="[Texto]"/>
      <dgm:spPr/>
      <dgm:t>
        <a:bodyPr/>
        <a:lstStyle/>
        <a:p>
          <a:r>
            <a:rPr lang="es-CO" dirty="0">
              <a:latin typeface="Poetsen One" panose="020108030300000D0203" pitchFamily="2" charset="0"/>
            </a:rPr>
            <a:t>Categorías de análisis</a:t>
          </a:r>
        </a:p>
      </dgm:t>
    </dgm:pt>
    <dgm:pt modelId="{CDBF0E17-D106-4645-A755-021EB80C07AD}" type="parTrans" cxnId="{912C504D-A4D0-48E3-B2B7-B2BE6EC794EF}">
      <dgm:prSet/>
      <dgm:spPr/>
      <dgm:t>
        <a:bodyPr/>
        <a:lstStyle/>
        <a:p>
          <a:endParaRPr lang="es-CO"/>
        </a:p>
      </dgm:t>
    </dgm:pt>
    <dgm:pt modelId="{5528F1E9-90D8-42CF-A535-8B04ED1F774E}" type="sibTrans" cxnId="{912C504D-A4D0-48E3-B2B7-B2BE6EC794EF}">
      <dgm:prSet/>
      <dgm:spPr/>
      <dgm:t>
        <a:bodyPr/>
        <a:lstStyle/>
        <a:p>
          <a:endParaRPr lang="es-CO"/>
        </a:p>
      </dgm:t>
    </dgm:pt>
    <dgm:pt modelId="{A2764EB2-8FC8-4338-89AA-A3DF95297B8B}">
      <dgm:prSet phldrT="[Texto]" custT="1"/>
      <dgm:spPr/>
      <dgm:t>
        <a:bodyPr/>
        <a:lstStyle/>
        <a:p>
          <a:r>
            <a:rPr lang="es-CO" sz="1800" dirty="0">
              <a:latin typeface="Margot" panose="020B0303030504020204" pitchFamily="34" charset="0"/>
            </a:rPr>
            <a:t>Contexto y vida cotidiana </a:t>
          </a:r>
        </a:p>
      </dgm:t>
    </dgm:pt>
    <dgm:pt modelId="{16EE915C-751F-4D94-A19D-999E034AA7F0}" type="parTrans" cxnId="{F76E9678-17FC-442F-8D5A-23FA788B0AA5}">
      <dgm:prSet/>
      <dgm:spPr/>
      <dgm:t>
        <a:bodyPr/>
        <a:lstStyle/>
        <a:p>
          <a:endParaRPr lang="es-CO"/>
        </a:p>
      </dgm:t>
    </dgm:pt>
    <dgm:pt modelId="{6FB88FE5-CB3C-49E8-A21B-3086E65217CE}" type="sibTrans" cxnId="{F76E9678-17FC-442F-8D5A-23FA788B0AA5}">
      <dgm:prSet/>
      <dgm:spPr/>
      <dgm:t>
        <a:bodyPr/>
        <a:lstStyle/>
        <a:p>
          <a:endParaRPr lang="es-CO"/>
        </a:p>
      </dgm:t>
    </dgm:pt>
    <dgm:pt modelId="{3D85BEE3-4A8D-4616-B774-6A6E706D23C4}">
      <dgm:prSet phldrT="[Texto]" custT="1"/>
      <dgm:spPr/>
      <dgm:t>
        <a:bodyPr/>
        <a:lstStyle/>
        <a:p>
          <a:r>
            <a:rPr lang="es-CO" sz="1800" dirty="0">
              <a:latin typeface="Margot" panose="020B0303030504020204" pitchFamily="34" charset="0"/>
            </a:rPr>
            <a:t>Colegio CEB/ Estudiante</a:t>
          </a:r>
        </a:p>
      </dgm:t>
    </dgm:pt>
    <dgm:pt modelId="{CEBFA360-6AEE-4DAC-A455-253E3486527B}" type="parTrans" cxnId="{3897415E-DEBA-41C7-B13F-FA16958FE17A}">
      <dgm:prSet/>
      <dgm:spPr/>
      <dgm:t>
        <a:bodyPr/>
        <a:lstStyle/>
        <a:p>
          <a:endParaRPr lang="es-CO"/>
        </a:p>
      </dgm:t>
    </dgm:pt>
    <dgm:pt modelId="{6046F498-897D-42BD-96CC-9796B8245BE6}" type="sibTrans" cxnId="{3897415E-DEBA-41C7-B13F-FA16958FE17A}">
      <dgm:prSet/>
      <dgm:spPr/>
      <dgm:t>
        <a:bodyPr/>
        <a:lstStyle/>
        <a:p>
          <a:endParaRPr lang="es-CO"/>
        </a:p>
      </dgm:t>
    </dgm:pt>
    <dgm:pt modelId="{76C5CAE1-241C-450B-AB63-4999C3DA8702}">
      <dgm:prSet phldrT="[Texto]" custT="1"/>
      <dgm:spPr/>
      <dgm:t>
        <a:bodyPr/>
        <a:lstStyle/>
        <a:p>
          <a:r>
            <a:rPr lang="es-CO" sz="1800" dirty="0">
              <a:latin typeface="Margot" panose="020B0303030504020204" pitchFamily="34" charset="0"/>
            </a:rPr>
            <a:t>Consignación de talleres en IMS</a:t>
          </a:r>
        </a:p>
      </dgm:t>
    </dgm:pt>
    <dgm:pt modelId="{31DFDF79-76A8-4F99-B324-79F099ACF2DD}" type="parTrans" cxnId="{6137BEDD-4C03-4107-9CB9-00C076750F2E}">
      <dgm:prSet/>
      <dgm:spPr/>
      <dgm:t>
        <a:bodyPr/>
        <a:lstStyle/>
        <a:p>
          <a:endParaRPr lang="es-CO"/>
        </a:p>
      </dgm:t>
    </dgm:pt>
    <dgm:pt modelId="{B3B9736D-D1C5-46C3-A613-2869C7BEACDB}" type="sibTrans" cxnId="{6137BEDD-4C03-4107-9CB9-00C076750F2E}">
      <dgm:prSet/>
      <dgm:spPr/>
      <dgm:t>
        <a:bodyPr/>
        <a:lstStyle/>
        <a:p>
          <a:endParaRPr lang="es-CO"/>
        </a:p>
      </dgm:t>
    </dgm:pt>
    <dgm:pt modelId="{8AC153F0-60AA-460E-B121-1F48A5920186}">
      <dgm:prSet phldrT="[Texto]" custT="1"/>
      <dgm:spPr/>
      <dgm:t>
        <a:bodyPr/>
        <a:lstStyle/>
        <a:p>
          <a:r>
            <a:rPr lang="es-CO" sz="1800" dirty="0">
              <a:latin typeface="Margot" panose="020B0303030504020204" pitchFamily="34" charset="0"/>
            </a:rPr>
            <a:t>Lectura y relectura </a:t>
          </a:r>
        </a:p>
      </dgm:t>
    </dgm:pt>
    <dgm:pt modelId="{330B86A7-E59C-4745-9DBE-8D7E27A0C33D}" type="parTrans" cxnId="{7CA51BC6-96F4-494D-B721-780B815A9291}">
      <dgm:prSet/>
      <dgm:spPr/>
      <dgm:t>
        <a:bodyPr/>
        <a:lstStyle/>
        <a:p>
          <a:endParaRPr lang="es-CO"/>
        </a:p>
      </dgm:t>
    </dgm:pt>
    <dgm:pt modelId="{296D6382-02B5-4C15-863E-8FCC42432812}" type="sibTrans" cxnId="{7CA51BC6-96F4-494D-B721-780B815A9291}">
      <dgm:prSet/>
      <dgm:spPr/>
      <dgm:t>
        <a:bodyPr/>
        <a:lstStyle/>
        <a:p>
          <a:endParaRPr lang="es-CO"/>
        </a:p>
      </dgm:t>
    </dgm:pt>
    <dgm:pt modelId="{DC78E59F-7914-48AA-8C70-9825E3F59F02}">
      <dgm:prSet phldrT="[Texto]" custT="1"/>
      <dgm:spPr/>
      <dgm:t>
        <a:bodyPr/>
        <a:lstStyle/>
        <a:p>
          <a:r>
            <a:rPr lang="es-CO" sz="1800" dirty="0">
              <a:latin typeface="Margot" panose="020B0303030504020204" pitchFamily="34" charset="0"/>
            </a:rPr>
            <a:t>Matriz de análisis (Nueva lectura y construcción de categorías provisionales)</a:t>
          </a:r>
        </a:p>
      </dgm:t>
    </dgm:pt>
    <dgm:pt modelId="{E2F58D7E-EA8C-43C7-927A-8A5562D68265}" type="parTrans" cxnId="{84DB9B5F-E3EB-478E-9B1A-BFF015682376}">
      <dgm:prSet/>
      <dgm:spPr/>
      <dgm:t>
        <a:bodyPr/>
        <a:lstStyle/>
        <a:p>
          <a:endParaRPr lang="es-CO"/>
        </a:p>
      </dgm:t>
    </dgm:pt>
    <dgm:pt modelId="{AE35E1C8-838C-4FA9-A8C0-6D3BDD9FC161}" type="sibTrans" cxnId="{84DB9B5F-E3EB-478E-9B1A-BFF015682376}">
      <dgm:prSet/>
      <dgm:spPr/>
      <dgm:t>
        <a:bodyPr/>
        <a:lstStyle/>
        <a:p>
          <a:endParaRPr lang="es-CO"/>
        </a:p>
      </dgm:t>
    </dgm:pt>
    <dgm:pt modelId="{7D56AE39-E094-48ED-BE19-37EAB9F15107}">
      <dgm:prSet phldrT="[Texto]" custT="1"/>
      <dgm:spPr/>
      <dgm:t>
        <a:bodyPr/>
        <a:lstStyle/>
        <a:p>
          <a:r>
            <a:rPr lang="es-CO" sz="1800" dirty="0">
              <a:latin typeface="Margot" panose="020B0303030504020204" pitchFamily="34" charset="0"/>
            </a:rPr>
            <a:t>Triangulación de talleres</a:t>
          </a:r>
        </a:p>
      </dgm:t>
    </dgm:pt>
    <dgm:pt modelId="{EFCDA0E7-93B4-4790-94D9-BC4DC5883683}" type="parTrans" cxnId="{3B0F3E7D-DAE5-460E-A3DD-1001D61C9917}">
      <dgm:prSet/>
      <dgm:spPr/>
      <dgm:t>
        <a:bodyPr/>
        <a:lstStyle/>
        <a:p>
          <a:endParaRPr lang="es-CO"/>
        </a:p>
      </dgm:t>
    </dgm:pt>
    <dgm:pt modelId="{7E144D41-A811-4FE3-B98D-7597599AB26A}" type="sibTrans" cxnId="{3B0F3E7D-DAE5-460E-A3DD-1001D61C9917}">
      <dgm:prSet/>
      <dgm:spPr/>
      <dgm:t>
        <a:bodyPr/>
        <a:lstStyle/>
        <a:p>
          <a:endParaRPr lang="es-CO"/>
        </a:p>
      </dgm:t>
    </dgm:pt>
    <dgm:pt modelId="{42A31C40-9DAB-42E0-91B4-E1E919C4CDD6}">
      <dgm:prSet phldrT="[Texto]" custT="1"/>
      <dgm:spPr/>
      <dgm:t>
        <a:bodyPr/>
        <a:lstStyle/>
        <a:p>
          <a:r>
            <a:rPr lang="es-CO" sz="1800" dirty="0">
              <a:latin typeface="Margot" panose="020B0303030504020204" pitchFamily="34" charset="0"/>
            </a:rPr>
            <a:t>Construcción de categorías de la ilustración </a:t>
          </a:r>
        </a:p>
      </dgm:t>
    </dgm:pt>
    <dgm:pt modelId="{0871134E-C867-4FCE-ABB7-1D35E7979B68}" type="parTrans" cxnId="{425262CE-3850-47A0-8D86-1778DD17718A}">
      <dgm:prSet/>
      <dgm:spPr/>
      <dgm:t>
        <a:bodyPr/>
        <a:lstStyle/>
        <a:p>
          <a:endParaRPr lang="es-CO"/>
        </a:p>
      </dgm:t>
    </dgm:pt>
    <dgm:pt modelId="{780A0F6B-7B8E-4CA7-AFF0-9980EABEAD2D}" type="sibTrans" cxnId="{425262CE-3850-47A0-8D86-1778DD17718A}">
      <dgm:prSet/>
      <dgm:spPr/>
      <dgm:t>
        <a:bodyPr/>
        <a:lstStyle/>
        <a:p>
          <a:endParaRPr lang="es-CO"/>
        </a:p>
      </dgm:t>
    </dgm:pt>
    <dgm:pt modelId="{1A8222C3-3D24-40EE-AE2F-519F40373AE6}">
      <dgm:prSet phldrT="[Texto]" custT="1"/>
      <dgm:spPr/>
      <dgm:t>
        <a:bodyPr/>
        <a:lstStyle/>
        <a:p>
          <a:r>
            <a:rPr lang="es-CO" sz="1800" dirty="0">
              <a:latin typeface="Margot" panose="020B0303030504020204" pitchFamily="34" charset="0"/>
            </a:rPr>
            <a:t>Análisis y deducción  de la encuesta</a:t>
          </a:r>
        </a:p>
      </dgm:t>
    </dgm:pt>
    <dgm:pt modelId="{AD44A833-C4D8-436E-83DA-B129CE29CD4C}" type="parTrans" cxnId="{C2EFA773-6ABC-4637-ACF4-18A73E4AC625}">
      <dgm:prSet/>
      <dgm:spPr/>
      <dgm:t>
        <a:bodyPr/>
        <a:lstStyle/>
        <a:p>
          <a:endParaRPr lang="es-CO"/>
        </a:p>
      </dgm:t>
    </dgm:pt>
    <dgm:pt modelId="{72B158D9-C5B6-4814-A046-FC0892A554AB}" type="sibTrans" cxnId="{C2EFA773-6ABC-4637-ACF4-18A73E4AC625}">
      <dgm:prSet/>
      <dgm:spPr/>
      <dgm:t>
        <a:bodyPr/>
        <a:lstStyle/>
        <a:p>
          <a:endParaRPr lang="es-CO"/>
        </a:p>
      </dgm:t>
    </dgm:pt>
    <dgm:pt modelId="{B1FD75BF-668A-4ABE-9666-B9F7AFAE6560}">
      <dgm:prSet phldrT="[Texto]" custT="1"/>
      <dgm:spPr/>
      <dgm:t>
        <a:bodyPr/>
        <a:lstStyle/>
        <a:p>
          <a:r>
            <a:rPr lang="es-CO" sz="1800" dirty="0">
              <a:latin typeface="Margot" panose="020B0303030504020204" pitchFamily="34" charset="0"/>
            </a:rPr>
            <a:t>Construcción de categorías de la representación social del sistema educativo. </a:t>
          </a:r>
        </a:p>
      </dgm:t>
    </dgm:pt>
    <dgm:pt modelId="{111AC0B1-B4DE-4D27-B473-4684EEC87736}" type="parTrans" cxnId="{51C1ED10-81F9-44E7-BE90-B0CB6950E9F1}">
      <dgm:prSet/>
      <dgm:spPr/>
      <dgm:t>
        <a:bodyPr/>
        <a:lstStyle/>
        <a:p>
          <a:endParaRPr lang="es-CO"/>
        </a:p>
      </dgm:t>
    </dgm:pt>
    <dgm:pt modelId="{8126861C-E665-45B4-A582-9D3BF6A92181}" type="sibTrans" cxnId="{51C1ED10-81F9-44E7-BE90-B0CB6950E9F1}">
      <dgm:prSet/>
      <dgm:spPr/>
      <dgm:t>
        <a:bodyPr/>
        <a:lstStyle/>
        <a:p>
          <a:endParaRPr lang="es-CO"/>
        </a:p>
      </dgm:t>
    </dgm:pt>
    <dgm:pt modelId="{36B42AE4-C2B4-4682-A41B-B6F37AFD4A15}">
      <dgm:prSet phldrT="[Texto]" custT="1"/>
      <dgm:spPr/>
      <dgm:t>
        <a:bodyPr/>
        <a:lstStyle/>
        <a:p>
          <a:r>
            <a:rPr lang="es-CO" sz="1600" dirty="0">
              <a:latin typeface="Poetsen One" panose="020108030300000D0203" pitchFamily="2" charset="0"/>
            </a:rPr>
            <a:t>Pasos de análisis </a:t>
          </a:r>
        </a:p>
      </dgm:t>
    </dgm:pt>
    <dgm:pt modelId="{ED9EC0C3-8176-461D-9178-35DFD772D605}" type="sibTrans" cxnId="{DCB6DBC5-F9F8-409F-AFD2-C362EC32D45C}">
      <dgm:prSet/>
      <dgm:spPr/>
      <dgm:t>
        <a:bodyPr/>
        <a:lstStyle/>
        <a:p>
          <a:endParaRPr lang="es-CO"/>
        </a:p>
      </dgm:t>
    </dgm:pt>
    <dgm:pt modelId="{C03A04A7-EF12-47E6-9002-E1A846CB142A}" type="parTrans" cxnId="{DCB6DBC5-F9F8-409F-AFD2-C362EC32D45C}">
      <dgm:prSet/>
      <dgm:spPr/>
      <dgm:t>
        <a:bodyPr/>
        <a:lstStyle/>
        <a:p>
          <a:endParaRPr lang="es-CO"/>
        </a:p>
      </dgm:t>
    </dgm:pt>
    <dgm:pt modelId="{7DBD57C2-9F53-4454-95C5-BB8642BB6037}">
      <dgm:prSet phldrT="[Texto]" custT="1"/>
      <dgm:spPr/>
      <dgm:t>
        <a:bodyPr/>
        <a:lstStyle/>
        <a:p>
          <a:r>
            <a:rPr lang="es-CO" sz="2000" dirty="0">
              <a:latin typeface="Poetsen One" panose="020108030300000D0203" pitchFamily="2" charset="0"/>
            </a:rPr>
            <a:t>Pasos metodológicos</a:t>
          </a:r>
        </a:p>
      </dgm:t>
    </dgm:pt>
    <dgm:pt modelId="{8E4A5C54-118D-4BDC-AEA8-9CC0670C83B3}" type="parTrans" cxnId="{8A5A607F-E142-4F78-8969-688FE088BB30}">
      <dgm:prSet/>
      <dgm:spPr/>
      <dgm:t>
        <a:bodyPr/>
        <a:lstStyle/>
        <a:p>
          <a:endParaRPr lang="es-CO"/>
        </a:p>
      </dgm:t>
    </dgm:pt>
    <dgm:pt modelId="{118862F6-0074-419B-865F-DA3ADD3ADEC8}" type="sibTrans" cxnId="{8A5A607F-E142-4F78-8969-688FE088BB30}">
      <dgm:prSet/>
      <dgm:spPr/>
      <dgm:t>
        <a:bodyPr/>
        <a:lstStyle/>
        <a:p>
          <a:endParaRPr lang="es-CO"/>
        </a:p>
      </dgm:t>
    </dgm:pt>
    <dgm:pt modelId="{91C492D9-7E24-4961-A1C9-50105E7D5764}">
      <dgm:prSet custT="1"/>
      <dgm:spPr/>
      <dgm:t>
        <a:bodyPr/>
        <a:lstStyle/>
        <a:p>
          <a:r>
            <a:rPr lang="es-CO" sz="1600" dirty="0">
              <a:latin typeface="Margot" panose="020B0303030504020204" pitchFamily="34" charset="0"/>
            </a:rPr>
            <a:t>Pre inmersión y Búsqueda del objeto de representación</a:t>
          </a:r>
        </a:p>
      </dgm:t>
    </dgm:pt>
    <dgm:pt modelId="{E67C1E5F-47D0-4E78-A39C-F45795754686}" type="parTrans" cxnId="{3F6542AB-CF8B-4AE0-A388-DA8543EE3A58}">
      <dgm:prSet/>
      <dgm:spPr/>
      <dgm:t>
        <a:bodyPr/>
        <a:lstStyle/>
        <a:p>
          <a:endParaRPr lang="es-CO"/>
        </a:p>
      </dgm:t>
    </dgm:pt>
    <dgm:pt modelId="{79E742FA-D685-4A1B-BE1E-EAC6313C7D0E}" type="sibTrans" cxnId="{3F6542AB-CF8B-4AE0-A388-DA8543EE3A58}">
      <dgm:prSet/>
      <dgm:spPr/>
      <dgm:t>
        <a:bodyPr/>
        <a:lstStyle/>
        <a:p>
          <a:endParaRPr lang="es-CO"/>
        </a:p>
      </dgm:t>
    </dgm:pt>
    <dgm:pt modelId="{9831A6BE-9721-4836-8C09-F223541C15B5}">
      <dgm:prSet custT="1"/>
      <dgm:spPr/>
      <dgm:t>
        <a:bodyPr/>
        <a:lstStyle/>
        <a:p>
          <a:r>
            <a:rPr lang="es-CO" sz="1600" dirty="0">
              <a:latin typeface="Margot" panose="020B0303030504020204" pitchFamily="34" charset="0"/>
            </a:rPr>
            <a:t>Definición de herramientas de recolección de información -</a:t>
          </a:r>
        </a:p>
      </dgm:t>
    </dgm:pt>
    <dgm:pt modelId="{1B485907-9092-42FC-A3AF-E132836B00B3}" type="parTrans" cxnId="{1DE7262E-D712-46B6-8666-5BD880A6E18A}">
      <dgm:prSet/>
      <dgm:spPr/>
      <dgm:t>
        <a:bodyPr/>
        <a:lstStyle/>
        <a:p>
          <a:endParaRPr lang="es-CO"/>
        </a:p>
      </dgm:t>
    </dgm:pt>
    <dgm:pt modelId="{722F4634-57E1-4535-8154-F9E842B837CB}" type="sibTrans" cxnId="{1DE7262E-D712-46B6-8666-5BD880A6E18A}">
      <dgm:prSet/>
      <dgm:spPr/>
      <dgm:t>
        <a:bodyPr/>
        <a:lstStyle/>
        <a:p>
          <a:endParaRPr lang="es-CO"/>
        </a:p>
      </dgm:t>
    </dgm:pt>
    <dgm:pt modelId="{C7E351C4-C562-4B43-833D-CAAEDC28C54D}">
      <dgm:prSet custT="1"/>
      <dgm:spPr/>
      <dgm:t>
        <a:bodyPr/>
        <a:lstStyle/>
        <a:p>
          <a:r>
            <a:rPr lang="es-CO" sz="1600" dirty="0">
              <a:latin typeface="Margot" panose="020B0303030504020204" pitchFamily="34" charset="0"/>
            </a:rPr>
            <a:t>Recolección de la información y primera revisión-</a:t>
          </a:r>
        </a:p>
      </dgm:t>
    </dgm:pt>
    <dgm:pt modelId="{6C2086DA-9D4E-41CF-A3DA-BB1F03ACD569}" type="parTrans" cxnId="{227C6859-DFE8-445C-8F96-DD9631CBDDDC}">
      <dgm:prSet/>
      <dgm:spPr/>
      <dgm:t>
        <a:bodyPr/>
        <a:lstStyle/>
        <a:p>
          <a:endParaRPr lang="es-CO"/>
        </a:p>
      </dgm:t>
    </dgm:pt>
    <dgm:pt modelId="{00BE278C-1F02-4177-ACB0-7CD5178338FB}" type="sibTrans" cxnId="{227C6859-DFE8-445C-8F96-DD9631CBDDDC}">
      <dgm:prSet/>
      <dgm:spPr/>
      <dgm:t>
        <a:bodyPr/>
        <a:lstStyle/>
        <a:p>
          <a:endParaRPr lang="es-CO"/>
        </a:p>
      </dgm:t>
    </dgm:pt>
    <dgm:pt modelId="{CF70016D-A322-4AF3-BEA3-2111B1535BC9}">
      <dgm:prSet custT="1"/>
      <dgm:spPr/>
      <dgm:t>
        <a:bodyPr/>
        <a:lstStyle/>
        <a:p>
          <a:r>
            <a:rPr lang="es-CO" sz="1600" dirty="0">
              <a:latin typeface="Margot" panose="020B0303030504020204" pitchFamily="34" charset="0"/>
            </a:rPr>
            <a:t>Organización, lectura y re lectura de la información sensible o material empírico</a:t>
          </a:r>
        </a:p>
      </dgm:t>
    </dgm:pt>
    <dgm:pt modelId="{60BEE492-88A9-4463-895B-912A53F5396C}" type="parTrans" cxnId="{EC20AABA-3D7B-4408-9082-56F253115E71}">
      <dgm:prSet/>
      <dgm:spPr/>
      <dgm:t>
        <a:bodyPr/>
        <a:lstStyle/>
        <a:p>
          <a:endParaRPr lang="es-CO"/>
        </a:p>
      </dgm:t>
    </dgm:pt>
    <dgm:pt modelId="{B0EF810F-3807-49AA-ADF6-323756BDEDDE}" type="sibTrans" cxnId="{EC20AABA-3D7B-4408-9082-56F253115E71}">
      <dgm:prSet/>
      <dgm:spPr/>
      <dgm:t>
        <a:bodyPr/>
        <a:lstStyle/>
        <a:p>
          <a:endParaRPr lang="es-CO"/>
        </a:p>
      </dgm:t>
    </dgm:pt>
    <dgm:pt modelId="{D602F01E-8D45-47AF-8E54-EB186DF52CF6}">
      <dgm:prSet custT="1"/>
      <dgm:spPr/>
      <dgm:t>
        <a:bodyPr/>
        <a:lstStyle/>
        <a:p>
          <a:r>
            <a:rPr lang="es-CO" sz="1600" dirty="0">
              <a:latin typeface="Margot" panose="020B0303030504020204" pitchFamily="34" charset="0"/>
            </a:rPr>
            <a:t>Construcción de categorías de análisis y Discriminación de la información</a:t>
          </a:r>
        </a:p>
      </dgm:t>
    </dgm:pt>
    <dgm:pt modelId="{9C2267CF-F591-46B9-8904-0C4683955C5A}" type="parTrans" cxnId="{9F1A4329-3E16-4A30-827A-E099CCA60917}">
      <dgm:prSet/>
      <dgm:spPr/>
      <dgm:t>
        <a:bodyPr/>
        <a:lstStyle/>
        <a:p>
          <a:endParaRPr lang="es-CO"/>
        </a:p>
      </dgm:t>
    </dgm:pt>
    <dgm:pt modelId="{13BA2D61-436A-4632-A808-079CE59294F9}" type="sibTrans" cxnId="{9F1A4329-3E16-4A30-827A-E099CCA60917}">
      <dgm:prSet/>
      <dgm:spPr/>
      <dgm:t>
        <a:bodyPr/>
        <a:lstStyle/>
        <a:p>
          <a:endParaRPr lang="es-CO"/>
        </a:p>
      </dgm:t>
    </dgm:pt>
    <dgm:pt modelId="{F2563F42-420A-4447-9566-22505FC56C31}">
      <dgm:prSet custT="1"/>
      <dgm:spPr/>
      <dgm:t>
        <a:bodyPr/>
        <a:lstStyle/>
        <a:p>
          <a:r>
            <a:rPr lang="es-CO" sz="1600" dirty="0">
              <a:latin typeface="Margot" panose="020B0303030504020204" pitchFamily="34" charset="0"/>
            </a:rPr>
            <a:t>Construcción de tablas y matrices</a:t>
          </a:r>
        </a:p>
      </dgm:t>
    </dgm:pt>
    <dgm:pt modelId="{BE703206-AEB3-4B87-B8F9-16EA5BDBE44D}" type="parTrans" cxnId="{4E6C14FF-6E73-4931-9D81-0B8B3D94E5F4}">
      <dgm:prSet/>
      <dgm:spPr/>
      <dgm:t>
        <a:bodyPr/>
        <a:lstStyle/>
        <a:p>
          <a:endParaRPr lang="es-CO"/>
        </a:p>
      </dgm:t>
    </dgm:pt>
    <dgm:pt modelId="{99904CCD-D11C-46A1-82C3-129CC66FF217}" type="sibTrans" cxnId="{4E6C14FF-6E73-4931-9D81-0B8B3D94E5F4}">
      <dgm:prSet/>
      <dgm:spPr/>
      <dgm:t>
        <a:bodyPr/>
        <a:lstStyle/>
        <a:p>
          <a:endParaRPr lang="es-CO"/>
        </a:p>
      </dgm:t>
    </dgm:pt>
    <dgm:pt modelId="{C97AEE87-D508-4118-AB9F-C76C6F5E4319}">
      <dgm:prSet custT="1"/>
      <dgm:spPr/>
      <dgm:t>
        <a:bodyPr/>
        <a:lstStyle/>
        <a:p>
          <a:r>
            <a:rPr lang="es-CO" sz="1600" dirty="0">
              <a:latin typeface="Margot" panose="020B0303030504020204" pitchFamily="34" charset="0"/>
            </a:rPr>
            <a:t>Revisión constante de bibliografía y la toma atenta de notas y de pensamientos durante toda la experiencia investigativa</a:t>
          </a:r>
        </a:p>
      </dgm:t>
    </dgm:pt>
    <dgm:pt modelId="{4D93B488-3C8B-463A-88BE-E4F5A03B9DE7}" type="parTrans" cxnId="{A81E6D02-12A0-423A-A95D-EA657AC294D6}">
      <dgm:prSet/>
      <dgm:spPr/>
      <dgm:t>
        <a:bodyPr/>
        <a:lstStyle/>
        <a:p>
          <a:endParaRPr lang="es-CO"/>
        </a:p>
      </dgm:t>
    </dgm:pt>
    <dgm:pt modelId="{2BF25B8C-71E4-43D9-9FC1-7DC4E065BC92}" type="sibTrans" cxnId="{A81E6D02-12A0-423A-A95D-EA657AC294D6}">
      <dgm:prSet/>
      <dgm:spPr/>
      <dgm:t>
        <a:bodyPr/>
        <a:lstStyle/>
        <a:p>
          <a:endParaRPr lang="es-CO"/>
        </a:p>
      </dgm:t>
    </dgm:pt>
    <dgm:pt modelId="{C0C4470C-AB9D-43F7-A4AA-B62D0196A27D}" type="pres">
      <dgm:prSet presAssocID="{02011A7B-A995-4AEC-9906-0E5BDA104EFF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F218A0A-B996-459C-810E-C844260D4E07}" type="pres">
      <dgm:prSet presAssocID="{7DBD57C2-9F53-4454-95C5-BB8642BB6037}" presName="gear1" presStyleLbl="node1" presStyleIdx="0" presStyleCnt="3" custAng="239784" custLinFactNeighborX="-30989" custLinFactNeighborY="8186">
        <dgm:presLayoutVars>
          <dgm:chMax val="1"/>
          <dgm:bulletEnabled val="1"/>
        </dgm:presLayoutVars>
      </dgm:prSet>
      <dgm:spPr/>
    </dgm:pt>
    <dgm:pt modelId="{0BAE0CE6-451F-4EDC-A3D9-7F63806BF469}" type="pres">
      <dgm:prSet presAssocID="{7DBD57C2-9F53-4454-95C5-BB8642BB6037}" presName="gear1srcNode" presStyleLbl="node1" presStyleIdx="0" presStyleCnt="3"/>
      <dgm:spPr/>
    </dgm:pt>
    <dgm:pt modelId="{6121CEF7-61A2-4FF3-B5AC-1559047D2DB4}" type="pres">
      <dgm:prSet presAssocID="{7DBD57C2-9F53-4454-95C5-BB8642BB6037}" presName="gear1dstNode" presStyleLbl="node1" presStyleIdx="0" presStyleCnt="3"/>
      <dgm:spPr/>
    </dgm:pt>
    <dgm:pt modelId="{59DB10C6-2349-4D4F-BC7C-509547B624D6}" type="pres">
      <dgm:prSet presAssocID="{7DBD57C2-9F53-4454-95C5-BB8642BB6037}" presName="gear1ch" presStyleLbl="fgAcc1" presStyleIdx="0" presStyleCnt="3" custScaleX="194562" custScaleY="384586" custLinFactX="60565" custLinFactNeighborX="100000" custLinFactNeighborY="-69919">
        <dgm:presLayoutVars>
          <dgm:chMax val="0"/>
          <dgm:bulletEnabled val="1"/>
        </dgm:presLayoutVars>
      </dgm:prSet>
      <dgm:spPr/>
    </dgm:pt>
    <dgm:pt modelId="{FE76A474-1423-4CE2-8DB7-8E1523FC1291}" type="pres">
      <dgm:prSet presAssocID="{36B42AE4-C2B4-4682-A41B-B6F37AFD4A15}" presName="gear2" presStyleLbl="node1" presStyleIdx="1" presStyleCnt="3" custAng="20242351" custLinFactNeighborX="-14512" custLinFactNeighborY="-17810">
        <dgm:presLayoutVars>
          <dgm:chMax val="1"/>
          <dgm:bulletEnabled val="1"/>
        </dgm:presLayoutVars>
      </dgm:prSet>
      <dgm:spPr/>
    </dgm:pt>
    <dgm:pt modelId="{D8C370EB-91F9-46A8-984D-AB2D1DDB21D4}" type="pres">
      <dgm:prSet presAssocID="{36B42AE4-C2B4-4682-A41B-B6F37AFD4A15}" presName="gear2srcNode" presStyleLbl="node1" presStyleIdx="1" presStyleCnt="3"/>
      <dgm:spPr/>
    </dgm:pt>
    <dgm:pt modelId="{B68B043A-724F-430D-AB63-367B77816C8A}" type="pres">
      <dgm:prSet presAssocID="{36B42AE4-C2B4-4682-A41B-B6F37AFD4A15}" presName="gear2dstNode" presStyleLbl="node1" presStyleIdx="1" presStyleCnt="3"/>
      <dgm:spPr/>
    </dgm:pt>
    <dgm:pt modelId="{7F9E0B16-87DE-4765-B676-C4516CEB6D2F}" type="pres">
      <dgm:prSet presAssocID="{36B42AE4-C2B4-4682-A41B-B6F37AFD4A15}" presName="gear2ch" presStyleLbl="fgAcc1" presStyleIdx="1" presStyleCnt="3" custScaleX="191837" custScaleY="370506" custLinFactX="-7473" custLinFactNeighborX="-100000" custLinFactNeighborY="35749">
        <dgm:presLayoutVars>
          <dgm:chMax val="0"/>
          <dgm:bulletEnabled val="1"/>
        </dgm:presLayoutVars>
      </dgm:prSet>
      <dgm:spPr/>
    </dgm:pt>
    <dgm:pt modelId="{7D9C3547-7DAF-4631-9AC8-E74D07BADFF1}" type="pres">
      <dgm:prSet presAssocID="{C875328E-6C46-4B5A-9C87-9EED68B07322}" presName="gear3" presStyleLbl="node1" presStyleIdx="2" presStyleCnt="3"/>
      <dgm:spPr/>
    </dgm:pt>
    <dgm:pt modelId="{B8117D25-4D4F-45A9-A9C8-8EFBBEA78403}" type="pres">
      <dgm:prSet presAssocID="{C875328E-6C46-4B5A-9C87-9EED68B0732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5C458165-8BFA-4EC9-B1D9-567E7412D756}" type="pres">
      <dgm:prSet presAssocID="{C875328E-6C46-4B5A-9C87-9EED68B07322}" presName="gear3srcNode" presStyleLbl="node1" presStyleIdx="2" presStyleCnt="3"/>
      <dgm:spPr/>
    </dgm:pt>
    <dgm:pt modelId="{34D52E46-B8C3-4FC7-A8AA-604308ED427A}" type="pres">
      <dgm:prSet presAssocID="{C875328E-6C46-4B5A-9C87-9EED68B07322}" presName="gear3dstNode" presStyleLbl="node1" presStyleIdx="2" presStyleCnt="3"/>
      <dgm:spPr/>
    </dgm:pt>
    <dgm:pt modelId="{4C3A73D5-2B15-43E8-8374-FE7B70467F56}" type="pres">
      <dgm:prSet presAssocID="{C875328E-6C46-4B5A-9C87-9EED68B07322}" presName="gear3ch" presStyleLbl="fgAcc1" presStyleIdx="2" presStyleCnt="3" custLinFactNeighborX="27893" custLinFactNeighborY="-3467">
        <dgm:presLayoutVars>
          <dgm:chMax val="0"/>
          <dgm:bulletEnabled val="1"/>
        </dgm:presLayoutVars>
      </dgm:prSet>
      <dgm:spPr/>
    </dgm:pt>
    <dgm:pt modelId="{2D8ABBA2-40C2-4CAC-BCFC-75EF2EB193BC}" type="pres">
      <dgm:prSet presAssocID="{118862F6-0074-419B-865F-DA3ADD3ADEC8}" presName="connector1" presStyleLbl="sibTrans2D1" presStyleIdx="0" presStyleCnt="3" custAng="8384574" custLinFactNeighborX="-32642" custLinFactNeighborY="3685"/>
      <dgm:spPr/>
    </dgm:pt>
    <dgm:pt modelId="{973AD0B1-48F3-4CDD-AFFD-915A6FB2B719}" type="pres">
      <dgm:prSet presAssocID="{ED9EC0C3-8176-461D-9178-35DFD772D605}" presName="connector2" presStyleLbl="sibTrans2D1" presStyleIdx="1" presStyleCnt="3" custAng="16018582" custFlipVert="1" custLinFactNeighborX="-12896" custLinFactNeighborY="-8877"/>
      <dgm:spPr/>
    </dgm:pt>
    <dgm:pt modelId="{AF2DE4BA-44AD-4154-B4DD-A3D471BCD2BF}" type="pres">
      <dgm:prSet presAssocID="{5528F1E9-90D8-42CF-A535-8B04ED1F774E}" presName="connector3" presStyleLbl="sibTrans2D1" presStyleIdx="2" presStyleCnt="3" custAng="12017817" custLinFactNeighborX="-6220" custLinFactNeighborY="5400"/>
      <dgm:spPr/>
    </dgm:pt>
  </dgm:ptLst>
  <dgm:cxnLst>
    <dgm:cxn modelId="{A81E6D02-12A0-423A-A95D-EA657AC294D6}" srcId="{7DBD57C2-9F53-4454-95C5-BB8642BB6037}" destId="{C97AEE87-D508-4118-AB9F-C76C6F5E4319}" srcOrd="6" destOrd="0" parTransId="{4D93B488-3C8B-463A-88BE-E4F5A03B9DE7}" sibTransId="{2BF25B8C-71E4-43D9-9FC1-7DC4E065BC92}"/>
    <dgm:cxn modelId="{3E69B408-C42E-45AE-AACA-13A510D938FF}" type="presOf" srcId="{D602F01E-8D45-47AF-8E54-EB186DF52CF6}" destId="{59DB10C6-2349-4D4F-BC7C-509547B624D6}" srcOrd="0" destOrd="4" presId="urn:microsoft.com/office/officeart/2005/8/layout/gear1"/>
    <dgm:cxn modelId="{51C1ED10-81F9-44E7-BE90-B0CB6950E9F1}" srcId="{36B42AE4-C2B4-4682-A41B-B6F37AFD4A15}" destId="{B1FD75BF-668A-4ABE-9666-B9F7AFAE6560}" srcOrd="6" destOrd="0" parTransId="{111AC0B1-B4DE-4D27-B473-4684EEC87736}" sibTransId="{8126861C-E665-45B4-A582-9D3BF6A92181}"/>
    <dgm:cxn modelId="{4D269015-08B3-4419-973E-9D3133BB72DA}" type="presOf" srcId="{1A8222C3-3D24-40EE-AE2F-519F40373AE6}" destId="{7F9E0B16-87DE-4765-B676-C4516CEB6D2F}" srcOrd="0" destOrd="5" presId="urn:microsoft.com/office/officeart/2005/8/layout/gear1"/>
    <dgm:cxn modelId="{9F1A4329-3E16-4A30-827A-E099CCA60917}" srcId="{7DBD57C2-9F53-4454-95C5-BB8642BB6037}" destId="{D602F01E-8D45-47AF-8E54-EB186DF52CF6}" srcOrd="4" destOrd="0" parTransId="{9C2267CF-F591-46B9-8904-0C4683955C5A}" sibTransId="{13BA2D61-436A-4632-A808-079CE59294F9}"/>
    <dgm:cxn modelId="{1DE7262E-D712-46B6-8666-5BD880A6E18A}" srcId="{7DBD57C2-9F53-4454-95C5-BB8642BB6037}" destId="{9831A6BE-9721-4836-8C09-F223541C15B5}" srcOrd="1" destOrd="0" parTransId="{1B485907-9092-42FC-A3AF-E132836B00B3}" sibTransId="{722F4634-57E1-4535-8154-F9E842B837CB}"/>
    <dgm:cxn modelId="{A45D7234-8A6A-4F2D-AD0D-F39AEC0428D0}" type="presOf" srcId="{118862F6-0074-419B-865F-DA3ADD3ADEC8}" destId="{2D8ABBA2-40C2-4CAC-BCFC-75EF2EB193BC}" srcOrd="0" destOrd="0" presId="urn:microsoft.com/office/officeart/2005/8/layout/gear1"/>
    <dgm:cxn modelId="{22A81F38-408E-447F-84DE-0F39B6F8C051}" type="presOf" srcId="{91C492D9-7E24-4961-A1C9-50105E7D5764}" destId="{59DB10C6-2349-4D4F-BC7C-509547B624D6}" srcOrd="0" destOrd="0" presId="urn:microsoft.com/office/officeart/2005/8/layout/gear1"/>
    <dgm:cxn modelId="{F15D8538-B3C3-4E78-98C7-F8579A443529}" type="presOf" srcId="{9831A6BE-9721-4836-8C09-F223541C15B5}" destId="{59DB10C6-2349-4D4F-BC7C-509547B624D6}" srcOrd="0" destOrd="1" presId="urn:microsoft.com/office/officeart/2005/8/layout/gear1"/>
    <dgm:cxn modelId="{33BB6639-FB87-4205-8F9E-5A7F968FC080}" type="presOf" srcId="{7DBD57C2-9F53-4454-95C5-BB8642BB6037}" destId="{2F218A0A-B996-459C-810E-C844260D4E07}" srcOrd="0" destOrd="0" presId="urn:microsoft.com/office/officeart/2005/8/layout/gear1"/>
    <dgm:cxn modelId="{EE23E13B-27A2-457F-A456-9741141AFC8A}" type="presOf" srcId="{ED9EC0C3-8176-461D-9178-35DFD772D605}" destId="{973AD0B1-48F3-4CDD-AFFD-915A6FB2B719}" srcOrd="0" destOrd="0" presId="urn:microsoft.com/office/officeart/2005/8/layout/gear1"/>
    <dgm:cxn modelId="{3897415E-DEBA-41C7-B13F-FA16958FE17A}" srcId="{C875328E-6C46-4B5A-9C87-9EED68B07322}" destId="{3D85BEE3-4A8D-4616-B774-6A6E706D23C4}" srcOrd="1" destOrd="0" parTransId="{CEBFA360-6AEE-4DAC-A455-253E3486527B}" sibTransId="{6046F498-897D-42BD-96CC-9796B8245BE6}"/>
    <dgm:cxn modelId="{84DB9B5F-E3EB-478E-9B1A-BFF015682376}" srcId="{36B42AE4-C2B4-4682-A41B-B6F37AFD4A15}" destId="{DC78E59F-7914-48AA-8C70-9825E3F59F02}" srcOrd="2" destOrd="0" parTransId="{E2F58D7E-EA8C-43C7-927A-8A5562D68265}" sibTransId="{AE35E1C8-838C-4FA9-A8C0-6D3BDD9FC161}"/>
    <dgm:cxn modelId="{DE6F7845-1448-4A9F-9F3F-304EC90714A1}" type="presOf" srcId="{7DBD57C2-9F53-4454-95C5-BB8642BB6037}" destId="{6121CEF7-61A2-4FF3-B5AC-1559047D2DB4}" srcOrd="2" destOrd="0" presId="urn:microsoft.com/office/officeart/2005/8/layout/gear1"/>
    <dgm:cxn modelId="{5F9D644C-8619-4F4D-8F22-C5CD012DAA57}" type="presOf" srcId="{B1FD75BF-668A-4ABE-9666-B9F7AFAE6560}" destId="{7F9E0B16-87DE-4765-B676-C4516CEB6D2F}" srcOrd="0" destOrd="6" presId="urn:microsoft.com/office/officeart/2005/8/layout/gear1"/>
    <dgm:cxn modelId="{B3A1F34C-E689-4EC1-83CF-6C0286FD5C53}" type="presOf" srcId="{42A31C40-9DAB-42E0-91B4-E1E919C4CDD6}" destId="{7F9E0B16-87DE-4765-B676-C4516CEB6D2F}" srcOrd="0" destOrd="4" presId="urn:microsoft.com/office/officeart/2005/8/layout/gear1"/>
    <dgm:cxn modelId="{912C504D-A4D0-48E3-B2B7-B2BE6EC794EF}" srcId="{02011A7B-A995-4AEC-9906-0E5BDA104EFF}" destId="{C875328E-6C46-4B5A-9C87-9EED68B07322}" srcOrd="2" destOrd="0" parTransId="{CDBF0E17-D106-4645-A755-021EB80C07AD}" sibTransId="{5528F1E9-90D8-42CF-A535-8B04ED1F774E}"/>
    <dgm:cxn modelId="{583DBC6D-EAF1-45E0-92EE-EF550E16E507}" type="presOf" srcId="{36B42AE4-C2B4-4682-A41B-B6F37AFD4A15}" destId="{B68B043A-724F-430D-AB63-367B77816C8A}" srcOrd="2" destOrd="0" presId="urn:microsoft.com/office/officeart/2005/8/layout/gear1"/>
    <dgm:cxn modelId="{85919170-D7FB-4371-AA71-1D70E18B2E80}" type="presOf" srcId="{C875328E-6C46-4B5A-9C87-9EED68B07322}" destId="{B8117D25-4D4F-45A9-A9C8-8EFBBEA78403}" srcOrd="1" destOrd="0" presId="urn:microsoft.com/office/officeart/2005/8/layout/gear1"/>
    <dgm:cxn modelId="{C2EFA773-6ABC-4637-ACF4-18A73E4AC625}" srcId="{36B42AE4-C2B4-4682-A41B-B6F37AFD4A15}" destId="{1A8222C3-3D24-40EE-AE2F-519F40373AE6}" srcOrd="5" destOrd="0" parTransId="{AD44A833-C4D8-436E-83DA-B129CE29CD4C}" sibTransId="{72B158D9-C5B6-4814-A046-FC0892A554AB}"/>
    <dgm:cxn modelId="{E46F4058-6973-414A-9A2A-ECCB505853D0}" type="presOf" srcId="{3D85BEE3-4A8D-4616-B774-6A6E706D23C4}" destId="{4C3A73D5-2B15-43E8-8374-FE7B70467F56}" srcOrd="0" destOrd="1" presId="urn:microsoft.com/office/officeart/2005/8/layout/gear1"/>
    <dgm:cxn modelId="{F76E9678-17FC-442F-8D5A-23FA788B0AA5}" srcId="{C875328E-6C46-4B5A-9C87-9EED68B07322}" destId="{A2764EB2-8FC8-4338-89AA-A3DF95297B8B}" srcOrd="0" destOrd="0" parTransId="{16EE915C-751F-4D94-A19D-999E034AA7F0}" sibTransId="{6FB88FE5-CB3C-49E8-A21B-3086E65217CE}"/>
    <dgm:cxn modelId="{227C6859-DFE8-445C-8F96-DD9631CBDDDC}" srcId="{7DBD57C2-9F53-4454-95C5-BB8642BB6037}" destId="{C7E351C4-C562-4B43-833D-CAAEDC28C54D}" srcOrd="2" destOrd="0" parTransId="{6C2086DA-9D4E-41CF-A3DA-BB1F03ACD569}" sibTransId="{00BE278C-1F02-4177-ACB0-7CD5178338FB}"/>
    <dgm:cxn modelId="{3B0F3E7D-DAE5-460E-A3DD-1001D61C9917}" srcId="{36B42AE4-C2B4-4682-A41B-B6F37AFD4A15}" destId="{7D56AE39-E094-48ED-BE19-37EAB9F15107}" srcOrd="3" destOrd="0" parTransId="{EFCDA0E7-93B4-4790-94D9-BC4DC5883683}" sibTransId="{7E144D41-A811-4FE3-B98D-7597599AB26A}"/>
    <dgm:cxn modelId="{8A5A607F-E142-4F78-8969-688FE088BB30}" srcId="{02011A7B-A995-4AEC-9906-0E5BDA104EFF}" destId="{7DBD57C2-9F53-4454-95C5-BB8642BB6037}" srcOrd="0" destOrd="0" parTransId="{8E4A5C54-118D-4BDC-AEA8-9CC0670C83B3}" sibTransId="{118862F6-0074-419B-865F-DA3ADD3ADEC8}"/>
    <dgm:cxn modelId="{B8410E82-400F-4C2F-B23A-A12B1745729E}" type="presOf" srcId="{F2563F42-420A-4447-9566-22505FC56C31}" destId="{59DB10C6-2349-4D4F-BC7C-509547B624D6}" srcOrd="0" destOrd="5" presId="urn:microsoft.com/office/officeart/2005/8/layout/gear1"/>
    <dgm:cxn modelId="{510EFF89-AE6A-4D7D-A7D2-DECD57565EC3}" type="presOf" srcId="{CF70016D-A322-4AF3-BEA3-2111B1535BC9}" destId="{59DB10C6-2349-4D4F-BC7C-509547B624D6}" srcOrd="0" destOrd="3" presId="urn:microsoft.com/office/officeart/2005/8/layout/gear1"/>
    <dgm:cxn modelId="{8C9D5D91-370E-4A01-9FB1-F31E7582B882}" type="presOf" srcId="{C7E351C4-C562-4B43-833D-CAAEDC28C54D}" destId="{59DB10C6-2349-4D4F-BC7C-509547B624D6}" srcOrd="0" destOrd="2" presId="urn:microsoft.com/office/officeart/2005/8/layout/gear1"/>
    <dgm:cxn modelId="{31CCB192-B827-4D79-92DF-92C819552C64}" type="presOf" srcId="{DC78E59F-7914-48AA-8C70-9825E3F59F02}" destId="{7F9E0B16-87DE-4765-B676-C4516CEB6D2F}" srcOrd="0" destOrd="2" presId="urn:microsoft.com/office/officeart/2005/8/layout/gear1"/>
    <dgm:cxn modelId="{8E4FCD92-3E00-4609-B577-EA373F9DA80E}" type="presOf" srcId="{5528F1E9-90D8-42CF-A535-8B04ED1F774E}" destId="{AF2DE4BA-44AD-4154-B4DD-A3D471BCD2BF}" srcOrd="0" destOrd="0" presId="urn:microsoft.com/office/officeart/2005/8/layout/gear1"/>
    <dgm:cxn modelId="{A272429B-C441-43F4-843D-FC8A5947D035}" type="presOf" srcId="{36B42AE4-C2B4-4682-A41B-B6F37AFD4A15}" destId="{FE76A474-1423-4CE2-8DB7-8E1523FC1291}" srcOrd="0" destOrd="0" presId="urn:microsoft.com/office/officeart/2005/8/layout/gear1"/>
    <dgm:cxn modelId="{1760EFA9-F22E-4716-BC71-B2E043A08BF1}" type="presOf" srcId="{A2764EB2-8FC8-4338-89AA-A3DF95297B8B}" destId="{4C3A73D5-2B15-43E8-8374-FE7B70467F56}" srcOrd="0" destOrd="0" presId="urn:microsoft.com/office/officeart/2005/8/layout/gear1"/>
    <dgm:cxn modelId="{09453BAB-23D4-4E60-99FE-10C58F509755}" type="presOf" srcId="{C875328E-6C46-4B5A-9C87-9EED68B07322}" destId="{7D9C3547-7DAF-4631-9AC8-E74D07BADFF1}" srcOrd="0" destOrd="0" presId="urn:microsoft.com/office/officeart/2005/8/layout/gear1"/>
    <dgm:cxn modelId="{3F6542AB-CF8B-4AE0-A388-DA8543EE3A58}" srcId="{7DBD57C2-9F53-4454-95C5-BB8642BB6037}" destId="{91C492D9-7E24-4961-A1C9-50105E7D5764}" srcOrd="0" destOrd="0" parTransId="{E67C1E5F-47D0-4E78-A39C-F45795754686}" sibTransId="{79E742FA-D685-4A1B-BE1E-EAC6313C7D0E}"/>
    <dgm:cxn modelId="{EC20AABA-3D7B-4408-9082-56F253115E71}" srcId="{7DBD57C2-9F53-4454-95C5-BB8642BB6037}" destId="{CF70016D-A322-4AF3-BEA3-2111B1535BC9}" srcOrd="3" destOrd="0" parTransId="{60BEE492-88A9-4463-895B-912A53F5396C}" sibTransId="{B0EF810F-3807-49AA-ADF6-323756BDEDDE}"/>
    <dgm:cxn modelId="{DCB6DBC5-F9F8-409F-AFD2-C362EC32D45C}" srcId="{02011A7B-A995-4AEC-9906-0E5BDA104EFF}" destId="{36B42AE4-C2B4-4682-A41B-B6F37AFD4A15}" srcOrd="1" destOrd="0" parTransId="{C03A04A7-EF12-47E6-9002-E1A846CB142A}" sibTransId="{ED9EC0C3-8176-461D-9178-35DFD772D605}"/>
    <dgm:cxn modelId="{7CA51BC6-96F4-494D-B721-780B815A9291}" srcId="{36B42AE4-C2B4-4682-A41B-B6F37AFD4A15}" destId="{8AC153F0-60AA-460E-B121-1F48A5920186}" srcOrd="1" destOrd="0" parTransId="{330B86A7-E59C-4745-9DBE-8D7E27A0C33D}" sibTransId="{296D6382-02B5-4C15-863E-8FCC42432812}"/>
    <dgm:cxn modelId="{425262CE-3850-47A0-8D86-1778DD17718A}" srcId="{36B42AE4-C2B4-4682-A41B-B6F37AFD4A15}" destId="{42A31C40-9DAB-42E0-91B4-E1E919C4CDD6}" srcOrd="4" destOrd="0" parTransId="{0871134E-C867-4FCE-ABB7-1D35E7979B68}" sibTransId="{780A0F6B-7B8E-4CA7-AFF0-9980EABEAD2D}"/>
    <dgm:cxn modelId="{2F0C2ED2-04B1-49AA-9E8A-02395DAC7415}" type="presOf" srcId="{36B42AE4-C2B4-4682-A41B-B6F37AFD4A15}" destId="{D8C370EB-91F9-46A8-984D-AB2D1DDB21D4}" srcOrd="1" destOrd="0" presId="urn:microsoft.com/office/officeart/2005/8/layout/gear1"/>
    <dgm:cxn modelId="{399CADD3-CB3E-43A3-89C6-4FAB700AF61F}" type="presOf" srcId="{76C5CAE1-241C-450B-AB63-4999C3DA8702}" destId="{7F9E0B16-87DE-4765-B676-C4516CEB6D2F}" srcOrd="0" destOrd="0" presId="urn:microsoft.com/office/officeart/2005/8/layout/gear1"/>
    <dgm:cxn modelId="{A9CE2EDA-A5B7-4709-8864-5CF16C05AA24}" type="presOf" srcId="{7D56AE39-E094-48ED-BE19-37EAB9F15107}" destId="{7F9E0B16-87DE-4765-B676-C4516CEB6D2F}" srcOrd="0" destOrd="3" presId="urn:microsoft.com/office/officeart/2005/8/layout/gear1"/>
    <dgm:cxn modelId="{6137BEDD-4C03-4107-9CB9-00C076750F2E}" srcId="{36B42AE4-C2B4-4682-A41B-B6F37AFD4A15}" destId="{76C5CAE1-241C-450B-AB63-4999C3DA8702}" srcOrd="0" destOrd="0" parTransId="{31DFDF79-76A8-4F99-B324-79F099ACF2DD}" sibTransId="{B3B9736D-D1C5-46C3-A613-2869C7BEACDB}"/>
    <dgm:cxn modelId="{92DD0CE0-58C9-4214-AB11-15BFE6DA31F3}" type="presOf" srcId="{7DBD57C2-9F53-4454-95C5-BB8642BB6037}" destId="{0BAE0CE6-451F-4EDC-A3D9-7F63806BF469}" srcOrd="1" destOrd="0" presId="urn:microsoft.com/office/officeart/2005/8/layout/gear1"/>
    <dgm:cxn modelId="{C3DE12EA-5774-4347-9436-75182613D1B3}" type="presOf" srcId="{02011A7B-A995-4AEC-9906-0E5BDA104EFF}" destId="{C0C4470C-AB9D-43F7-A4AA-B62D0196A27D}" srcOrd="0" destOrd="0" presId="urn:microsoft.com/office/officeart/2005/8/layout/gear1"/>
    <dgm:cxn modelId="{190B40ED-254E-43A0-A895-BC3929C6FE30}" type="presOf" srcId="{C875328E-6C46-4B5A-9C87-9EED68B07322}" destId="{34D52E46-B8C3-4FC7-A8AA-604308ED427A}" srcOrd="3" destOrd="0" presId="urn:microsoft.com/office/officeart/2005/8/layout/gear1"/>
    <dgm:cxn modelId="{B88CB3ED-BF09-46AF-A888-1253D5867905}" type="presOf" srcId="{8AC153F0-60AA-460E-B121-1F48A5920186}" destId="{7F9E0B16-87DE-4765-B676-C4516CEB6D2F}" srcOrd="0" destOrd="1" presId="urn:microsoft.com/office/officeart/2005/8/layout/gear1"/>
    <dgm:cxn modelId="{2D4253F2-1150-4167-929D-1FA22EAC0936}" type="presOf" srcId="{C875328E-6C46-4B5A-9C87-9EED68B07322}" destId="{5C458165-8BFA-4EC9-B1D9-567E7412D756}" srcOrd="2" destOrd="0" presId="urn:microsoft.com/office/officeart/2005/8/layout/gear1"/>
    <dgm:cxn modelId="{79CC95F6-53E4-4F91-9E48-C6CC35524931}" type="presOf" srcId="{C97AEE87-D508-4118-AB9F-C76C6F5E4319}" destId="{59DB10C6-2349-4D4F-BC7C-509547B624D6}" srcOrd="0" destOrd="6" presId="urn:microsoft.com/office/officeart/2005/8/layout/gear1"/>
    <dgm:cxn modelId="{4E6C14FF-6E73-4931-9D81-0B8B3D94E5F4}" srcId="{7DBD57C2-9F53-4454-95C5-BB8642BB6037}" destId="{F2563F42-420A-4447-9566-22505FC56C31}" srcOrd="5" destOrd="0" parTransId="{BE703206-AEB3-4B87-B8F9-16EA5BDBE44D}" sibTransId="{99904CCD-D11C-46A1-82C3-129CC66FF217}"/>
    <dgm:cxn modelId="{33AB6F96-0FA4-46C7-865A-6C5E473176EC}" type="presParOf" srcId="{C0C4470C-AB9D-43F7-A4AA-B62D0196A27D}" destId="{2F218A0A-B996-459C-810E-C844260D4E07}" srcOrd="0" destOrd="0" presId="urn:microsoft.com/office/officeart/2005/8/layout/gear1"/>
    <dgm:cxn modelId="{54CDF2B0-D635-4BB6-B2BA-5363A10F293F}" type="presParOf" srcId="{C0C4470C-AB9D-43F7-A4AA-B62D0196A27D}" destId="{0BAE0CE6-451F-4EDC-A3D9-7F63806BF469}" srcOrd="1" destOrd="0" presId="urn:microsoft.com/office/officeart/2005/8/layout/gear1"/>
    <dgm:cxn modelId="{848139EA-E2CD-44FC-870C-2EDF51D62FA1}" type="presParOf" srcId="{C0C4470C-AB9D-43F7-A4AA-B62D0196A27D}" destId="{6121CEF7-61A2-4FF3-B5AC-1559047D2DB4}" srcOrd="2" destOrd="0" presId="urn:microsoft.com/office/officeart/2005/8/layout/gear1"/>
    <dgm:cxn modelId="{CE93A921-E7B5-466E-8A7D-5C6A0E68BDAB}" type="presParOf" srcId="{C0C4470C-AB9D-43F7-A4AA-B62D0196A27D}" destId="{59DB10C6-2349-4D4F-BC7C-509547B624D6}" srcOrd="3" destOrd="0" presId="urn:microsoft.com/office/officeart/2005/8/layout/gear1"/>
    <dgm:cxn modelId="{0420D4E9-56C7-4E5A-B0E1-43DFDFEFE6C1}" type="presParOf" srcId="{C0C4470C-AB9D-43F7-A4AA-B62D0196A27D}" destId="{FE76A474-1423-4CE2-8DB7-8E1523FC1291}" srcOrd="4" destOrd="0" presId="urn:microsoft.com/office/officeart/2005/8/layout/gear1"/>
    <dgm:cxn modelId="{04229B26-92D9-458B-BECD-DFD3FE634D0B}" type="presParOf" srcId="{C0C4470C-AB9D-43F7-A4AA-B62D0196A27D}" destId="{D8C370EB-91F9-46A8-984D-AB2D1DDB21D4}" srcOrd="5" destOrd="0" presId="urn:microsoft.com/office/officeart/2005/8/layout/gear1"/>
    <dgm:cxn modelId="{E4D28329-0BE8-447D-A418-D5EBD75AE0E2}" type="presParOf" srcId="{C0C4470C-AB9D-43F7-A4AA-B62D0196A27D}" destId="{B68B043A-724F-430D-AB63-367B77816C8A}" srcOrd="6" destOrd="0" presId="urn:microsoft.com/office/officeart/2005/8/layout/gear1"/>
    <dgm:cxn modelId="{B27AD148-6CC0-4B05-9204-9AB32588BCD2}" type="presParOf" srcId="{C0C4470C-AB9D-43F7-A4AA-B62D0196A27D}" destId="{7F9E0B16-87DE-4765-B676-C4516CEB6D2F}" srcOrd="7" destOrd="0" presId="urn:microsoft.com/office/officeart/2005/8/layout/gear1"/>
    <dgm:cxn modelId="{609D6533-7640-47C6-9F9F-E93964E87E70}" type="presParOf" srcId="{C0C4470C-AB9D-43F7-A4AA-B62D0196A27D}" destId="{7D9C3547-7DAF-4631-9AC8-E74D07BADFF1}" srcOrd="8" destOrd="0" presId="urn:microsoft.com/office/officeart/2005/8/layout/gear1"/>
    <dgm:cxn modelId="{8C5DEDFE-9D8C-48B0-AD8B-70D4D0E159E1}" type="presParOf" srcId="{C0C4470C-AB9D-43F7-A4AA-B62D0196A27D}" destId="{B8117D25-4D4F-45A9-A9C8-8EFBBEA78403}" srcOrd="9" destOrd="0" presId="urn:microsoft.com/office/officeart/2005/8/layout/gear1"/>
    <dgm:cxn modelId="{4D2C4EE6-9209-4F0F-A0CE-78FC01F9E2BD}" type="presParOf" srcId="{C0C4470C-AB9D-43F7-A4AA-B62D0196A27D}" destId="{5C458165-8BFA-4EC9-B1D9-567E7412D756}" srcOrd="10" destOrd="0" presId="urn:microsoft.com/office/officeart/2005/8/layout/gear1"/>
    <dgm:cxn modelId="{86CC6938-8F57-480E-BF6D-AE200549E507}" type="presParOf" srcId="{C0C4470C-AB9D-43F7-A4AA-B62D0196A27D}" destId="{34D52E46-B8C3-4FC7-A8AA-604308ED427A}" srcOrd="11" destOrd="0" presId="urn:microsoft.com/office/officeart/2005/8/layout/gear1"/>
    <dgm:cxn modelId="{FE5741E5-13F0-4007-8595-433A32E41C8C}" type="presParOf" srcId="{C0C4470C-AB9D-43F7-A4AA-B62D0196A27D}" destId="{4C3A73D5-2B15-43E8-8374-FE7B70467F56}" srcOrd="12" destOrd="0" presId="urn:microsoft.com/office/officeart/2005/8/layout/gear1"/>
    <dgm:cxn modelId="{2C7CA9BE-E0EB-4EE6-AB29-C4AAD859D3D3}" type="presParOf" srcId="{C0C4470C-AB9D-43F7-A4AA-B62D0196A27D}" destId="{2D8ABBA2-40C2-4CAC-BCFC-75EF2EB193BC}" srcOrd="13" destOrd="0" presId="urn:microsoft.com/office/officeart/2005/8/layout/gear1"/>
    <dgm:cxn modelId="{6945429A-8892-4D10-8F2D-E2E9E5703623}" type="presParOf" srcId="{C0C4470C-AB9D-43F7-A4AA-B62D0196A27D}" destId="{973AD0B1-48F3-4CDD-AFFD-915A6FB2B719}" srcOrd="14" destOrd="0" presId="urn:microsoft.com/office/officeart/2005/8/layout/gear1"/>
    <dgm:cxn modelId="{19A377B0-0132-4BDB-B49F-9174A2B592D5}" type="presParOf" srcId="{C0C4470C-AB9D-43F7-A4AA-B62D0196A27D}" destId="{AF2DE4BA-44AD-4154-B4DD-A3D471BCD2BF}" srcOrd="15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6C5948-E991-4845-80AA-67042030FFB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039DF45B-0E5F-4D3A-8270-8C1BC1A7CD4F}">
      <dgm:prSet phldrT="[Texto]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s-CO" dirty="0">
              <a:latin typeface="Poetsen One" panose="020108030300000D0203" pitchFamily="2" charset="0"/>
            </a:rPr>
            <a:t>Sobre la representación social del sistema educativo</a:t>
          </a:r>
        </a:p>
      </dgm:t>
    </dgm:pt>
    <dgm:pt modelId="{4DC69631-9F30-4F89-88CA-B52C1921F0F2}" type="parTrans" cxnId="{ACC4F299-2B6D-4542-B56F-F8007ED1CEE7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21E519E4-8286-4880-B1AB-DC8B5E328173}" type="sibTrans" cxnId="{ACC4F299-2B6D-4542-B56F-F8007ED1CEE7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3C210DB0-E45A-4509-BBF7-F99FBFFD71FE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Búsqueda a partir del diálogo cotidiano de la representación del SE</a:t>
          </a:r>
        </a:p>
      </dgm:t>
    </dgm:pt>
    <dgm:pt modelId="{97E74333-6E97-45D5-BE68-ED348D2CBB67}" type="parTrans" cxnId="{E73D8698-59FE-4462-B12A-FCFDCC54882A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90FAF314-BE80-4BE3-A1B2-7A64FC404C68}" type="sibTrans" cxnId="{E73D8698-59FE-4462-B12A-FCFDCC54882A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4B89A717-24BE-4FDA-898B-7F26C2E81F7B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Base material ´del contexto de Representación permite su comprensión. </a:t>
          </a:r>
        </a:p>
      </dgm:t>
    </dgm:pt>
    <dgm:pt modelId="{E948D6E4-EC46-48D4-9075-85381E5F07E1}" type="parTrans" cxnId="{ED41D3B5-A7D7-4144-BDC3-AE9ABEB3AA5E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E4EF2445-2CE2-4965-9377-3590B7AC00CA}" type="sibTrans" cxnId="{ED41D3B5-A7D7-4144-BDC3-AE9ABEB3AA5E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FD1AEFD6-3D13-4256-9CA8-8D80428A3A04}">
      <dgm:prSet phldrT="[Texto]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s-CO" dirty="0">
              <a:latin typeface="Poetsen One" panose="020108030300000D0203" pitchFamily="2" charset="0"/>
            </a:rPr>
            <a:t>Aportes a la metodología</a:t>
          </a:r>
        </a:p>
      </dgm:t>
    </dgm:pt>
    <dgm:pt modelId="{512EB63E-0FB9-48B5-B8F2-33614768F93C}" type="parTrans" cxnId="{CAE23CB4-7772-492D-A01C-B78ED37559C8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46339336-619D-4384-B691-6F750302BC06}" type="sibTrans" cxnId="{CAE23CB4-7772-492D-A01C-B78ED37559C8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C94C3A5C-1BE4-4A30-98E5-ED5C900F51BE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Construcción marco metodológico para responder a la pregunta ¿cómo reconstruir al sistema educativo desde la representación social de los estudiantes en su vida cotidiana?</a:t>
          </a:r>
        </a:p>
      </dgm:t>
    </dgm:pt>
    <dgm:pt modelId="{E9A65A66-A4E6-4432-BA2B-66D77082246F}" type="parTrans" cxnId="{6D0791A2-91C7-42A8-9104-0113D1CFD4FA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BCBC275E-7085-4DCF-A3BC-B6D23457114E}" type="sibTrans" cxnId="{6D0791A2-91C7-42A8-9104-0113D1CFD4FA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F34250B4-3F03-4C0A-9641-EF61A2814278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endParaRPr lang="es-CO" dirty="0">
            <a:latin typeface="Margot" panose="020B0303030504020204" pitchFamily="34" charset="0"/>
          </a:endParaRPr>
        </a:p>
      </dgm:t>
    </dgm:pt>
    <dgm:pt modelId="{FE04DE7A-9F8C-4832-878C-B33B42351DCD}" type="parTrans" cxnId="{35C27983-E375-4F3E-80F3-96F51E2DB67F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2271C6C8-6B6E-4364-9081-0CBEE0F91045}" type="sibTrans" cxnId="{35C27983-E375-4F3E-80F3-96F51E2DB67F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F94D2F98-6BF5-4F0A-AE8C-9E6FA5C4788D}">
      <dgm:prSet phldrT="[Texto]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s-CO" dirty="0">
              <a:latin typeface="Poetsen One" panose="020108030300000D0203" pitchFamily="2" charset="0"/>
            </a:rPr>
            <a:t>Propuestas y reflexiones finales</a:t>
          </a:r>
        </a:p>
      </dgm:t>
    </dgm:pt>
    <dgm:pt modelId="{001C429E-5F04-4452-A894-0AF82A7A2879}" type="parTrans" cxnId="{BD0FA543-9700-49D9-BEBE-6549F99090F2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8530F434-31B1-434B-95DC-70DB4E5A2B14}" type="sibTrans" cxnId="{BD0FA543-9700-49D9-BEBE-6549F99090F2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ADF71390-02FD-43BB-90CC-78DFCB6C0DF3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 err="1">
              <a:latin typeface="Margot" panose="020B0303030504020204" pitchFamily="34" charset="0"/>
            </a:rPr>
            <a:t>RrSs</a:t>
          </a:r>
          <a:r>
            <a:rPr lang="es-CO" dirty="0">
              <a:latin typeface="Margot" panose="020B0303030504020204" pitchFamily="34" charset="0"/>
            </a:rPr>
            <a:t> como un objeto de estudio válido y vigente la investigación en el aula</a:t>
          </a:r>
        </a:p>
      </dgm:t>
    </dgm:pt>
    <dgm:pt modelId="{365D6489-1908-46BF-88E0-60007171FA4F}" type="parTrans" cxnId="{4B2AEBE8-05D8-40D5-839E-3A652B1D8169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E1ACB9EC-7C5A-495A-953C-B77F2E38C535}" type="sibTrans" cxnId="{4B2AEBE8-05D8-40D5-839E-3A652B1D8169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89BD9FB2-526B-4E80-928E-0FB886E9055D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Proponer al SE como un objeto de representación que puede reunir diferentes estudios y análisis ya elaborados frente a lo educativo.</a:t>
          </a:r>
        </a:p>
      </dgm:t>
    </dgm:pt>
    <dgm:pt modelId="{E2CF6A80-FB87-4189-8327-F6B270D0B9C0}" type="parTrans" cxnId="{9D917199-85C7-45DD-9FAA-DDA08F2AD72A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C9FFA368-3A08-4B80-BD58-7179CE78C679}" type="sibTrans" cxnId="{9D917199-85C7-45DD-9FAA-DDA08F2AD72A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76A13BBF-BF8A-4379-8040-E71C82BBD743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Sistema Educativo como objeto de representación, que se puede indagar desde distintos materiales. </a:t>
          </a:r>
        </a:p>
      </dgm:t>
    </dgm:pt>
    <dgm:pt modelId="{90B10212-3A4F-4369-8A53-0D029DBB701B}" type="parTrans" cxnId="{8AEF34A6-CB4D-4BA1-A4CF-88EC1BD97DF9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8C38DC52-1FE1-4DE7-8F77-0641D1BA7DBD}" type="sibTrans" cxnId="{8AEF34A6-CB4D-4BA1-A4CF-88EC1BD97DF9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6EE82A4A-01A7-4CD8-B278-F9CE4A8AE914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Representación del sistema educativo como voz de los estudiantes. </a:t>
          </a:r>
        </a:p>
      </dgm:t>
    </dgm:pt>
    <dgm:pt modelId="{44121B63-81D4-4039-848B-0BA270756F1B}" type="parTrans" cxnId="{3637BF48-9E97-4772-A261-99B23DAC4041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A63C09EE-CAF7-4D7F-B40E-7E6654ECC359}" type="sibTrans" cxnId="{3637BF48-9E97-4772-A261-99B23DAC4041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4E8F5F34-2AC0-4A8C-92EE-392E83E964AE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Orden simultaneo dentro de los “pasos” de la metodología. </a:t>
          </a:r>
        </a:p>
      </dgm:t>
    </dgm:pt>
    <dgm:pt modelId="{0B79716C-505C-4E22-8265-D3F1FDC15FEF}" type="parTrans" cxnId="{47728286-6BB3-444E-92DA-72C9B0D6DF12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21DAAA4D-48AA-49F0-A05F-9010F1C77022}" type="sibTrans" cxnId="{47728286-6BB3-444E-92DA-72C9B0D6DF12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25C64CE3-A068-46A7-83BD-830B7503551B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Toma de decisiones de acuerdo al momento metodológico. </a:t>
          </a:r>
        </a:p>
      </dgm:t>
    </dgm:pt>
    <dgm:pt modelId="{825E1622-F770-45BF-94BE-4D064684F6ED}" type="parTrans" cxnId="{D6EDF8F6-0722-4534-9AFC-BCECCEEAF05F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057A40B1-82E5-44BA-9EBD-10AE94B36962}" type="sibTrans" cxnId="{D6EDF8F6-0722-4534-9AFC-BCECCEEAF05F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04593ADC-83D0-4E8B-94B7-D30FFA0CBDC3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El dar la voz a los sujetos de representación base para construir nuevas investigaciones que puedan superar la dualidad Sujeto-Objeto en las representaciones sociales y en las ciencias sociales en general</a:t>
          </a:r>
        </a:p>
      </dgm:t>
    </dgm:pt>
    <dgm:pt modelId="{71DEF171-5D38-4B0B-9B6D-D760B043D3FA}" type="parTrans" cxnId="{CB50ED49-D37D-428D-B85B-50528E38C01A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1303FBDE-8634-42B0-BF24-EA1E8CCF3477}" type="sibTrans" cxnId="{CB50ED49-D37D-428D-B85B-50528E38C01A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309043AF-DF0F-4B95-B5C7-4299FC416269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Creatividad en la creación de metodologías y en la recolección de información.</a:t>
          </a:r>
        </a:p>
      </dgm:t>
    </dgm:pt>
    <dgm:pt modelId="{64107E02-0E8A-4B6D-B088-4D3C2BA457FB}" type="parTrans" cxnId="{AD01A436-C990-4136-83F3-D1EA6739B699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19BD4DBB-9F8C-4C28-8ABF-572EDD8B4303}" type="sibTrans" cxnId="{AD01A436-C990-4136-83F3-D1EA6739B699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6730EDF9-7BC4-4956-B55B-5BA9FBABD217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Co- creación del material sensible con responsabilidad y reflexión pedagógica y ética. </a:t>
          </a:r>
        </a:p>
      </dgm:t>
    </dgm:pt>
    <dgm:pt modelId="{4CF73F98-85E3-4C2D-A18D-D51A453F82E8}" type="parTrans" cxnId="{99C0A7EC-A74E-42E4-AEA9-DB6F7BD2E1C9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026B6394-1B99-4D4A-ADD8-7A2980D6CB3C}" type="sibTrans" cxnId="{99C0A7EC-A74E-42E4-AEA9-DB6F7BD2E1C9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7D9B3C0C-BC3D-4D8C-B7CD-E7B29947955F}">
      <dgm:prSet phldrT="[Texto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es-CO" dirty="0">
              <a:latin typeface="Margot" panose="020B0303030504020204" pitchFamily="34" charset="0"/>
            </a:rPr>
            <a:t>Se responde a las preguntas de investigación, por medio de las categorías de la representación social del sistema educativo que surgen de la interpretación de la información recolectada. </a:t>
          </a:r>
        </a:p>
      </dgm:t>
    </dgm:pt>
    <dgm:pt modelId="{602984D6-34EC-4DA6-A7CD-C849C4B98C97}" type="parTrans" cxnId="{0E42B6EF-363D-4F58-93D9-23BF3538E76E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37FDE187-FED1-4830-948F-5A0951C03DD9}" type="sibTrans" cxnId="{0E42B6EF-363D-4F58-93D9-23BF3538E76E}">
      <dgm:prSet/>
      <dgm:spPr/>
      <dgm:t>
        <a:bodyPr/>
        <a:lstStyle/>
        <a:p>
          <a:endParaRPr lang="es-CO">
            <a:latin typeface="Poetsen One" panose="020108030300000D0203" pitchFamily="2" charset="0"/>
          </a:endParaRPr>
        </a:p>
      </dgm:t>
    </dgm:pt>
    <dgm:pt modelId="{F56065AA-8F64-4EDC-B60A-793BF659B813}" type="pres">
      <dgm:prSet presAssocID="{016C5948-E991-4845-80AA-67042030FFBA}" presName="Name0" presStyleCnt="0">
        <dgm:presLayoutVars>
          <dgm:dir/>
          <dgm:animLvl val="lvl"/>
          <dgm:resizeHandles val="exact"/>
        </dgm:presLayoutVars>
      </dgm:prSet>
      <dgm:spPr/>
    </dgm:pt>
    <dgm:pt modelId="{DE1977EF-A4EC-4C33-B3A3-3F520CB49355}" type="pres">
      <dgm:prSet presAssocID="{039DF45B-0E5F-4D3A-8270-8C1BC1A7CD4F}" presName="composite" presStyleCnt="0"/>
      <dgm:spPr/>
    </dgm:pt>
    <dgm:pt modelId="{B0B093FA-4FAD-4DC6-A69C-333A62C75649}" type="pres">
      <dgm:prSet presAssocID="{039DF45B-0E5F-4D3A-8270-8C1BC1A7CD4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B2346F83-79C0-49EE-BB6C-5FF038F9800A}" type="pres">
      <dgm:prSet presAssocID="{039DF45B-0E5F-4D3A-8270-8C1BC1A7CD4F}" presName="desTx" presStyleLbl="alignAccFollowNode1" presStyleIdx="0" presStyleCnt="3" custScaleX="106053">
        <dgm:presLayoutVars>
          <dgm:bulletEnabled val="1"/>
        </dgm:presLayoutVars>
      </dgm:prSet>
      <dgm:spPr/>
    </dgm:pt>
    <dgm:pt modelId="{30E1D428-7194-47D5-872E-00ECFAA0DA15}" type="pres">
      <dgm:prSet presAssocID="{21E519E4-8286-4880-B1AB-DC8B5E328173}" presName="space" presStyleCnt="0"/>
      <dgm:spPr/>
    </dgm:pt>
    <dgm:pt modelId="{B5BEF45B-B092-427D-8693-C83C092A9671}" type="pres">
      <dgm:prSet presAssocID="{FD1AEFD6-3D13-4256-9CA8-8D80428A3A04}" presName="composite" presStyleCnt="0"/>
      <dgm:spPr/>
    </dgm:pt>
    <dgm:pt modelId="{E20AA0BC-DF17-4893-B005-A953D8614022}" type="pres">
      <dgm:prSet presAssocID="{FD1AEFD6-3D13-4256-9CA8-8D80428A3A0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1C0221D5-754B-4FFF-8460-7243A92F529E}" type="pres">
      <dgm:prSet presAssocID="{FD1AEFD6-3D13-4256-9CA8-8D80428A3A04}" presName="desTx" presStyleLbl="alignAccFollowNode1" presStyleIdx="1" presStyleCnt="3">
        <dgm:presLayoutVars>
          <dgm:bulletEnabled val="1"/>
        </dgm:presLayoutVars>
      </dgm:prSet>
      <dgm:spPr/>
    </dgm:pt>
    <dgm:pt modelId="{633093AA-C707-4C39-9D8E-27745AC60333}" type="pres">
      <dgm:prSet presAssocID="{46339336-619D-4384-B691-6F750302BC06}" presName="space" presStyleCnt="0"/>
      <dgm:spPr/>
    </dgm:pt>
    <dgm:pt modelId="{1838B57E-7888-4CB6-863C-D8E1BF7B4FE7}" type="pres">
      <dgm:prSet presAssocID="{F94D2F98-6BF5-4F0A-AE8C-9E6FA5C4788D}" presName="composite" presStyleCnt="0"/>
      <dgm:spPr/>
    </dgm:pt>
    <dgm:pt modelId="{5BBBBF17-EC33-4718-BF69-A9E69F35C018}" type="pres">
      <dgm:prSet presAssocID="{F94D2F98-6BF5-4F0A-AE8C-9E6FA5C4788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674FCFB4-B13D-4C45-BE7B-E03D7D69C201}" type="pres">
      <dgm:prSet presAssocID="{F94D2F98-6BF5-4F0A-AE8C-9E6FA5C4788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3416D05-8E07-45A7-9ED6-D0F4905AE426}" type="presOf" srcId="{76A13BBF-BF8A-4379-8040-E71C82BBD743}" destId="{B2346F83-79C0-49EE-BB6C-5FF038F9800A}" srcOrd="0" destOrd="2" presId="urn:microsoft.com/office/officeart/2005/8/layout/hList1"/>
    <dgm:cxn modelId="{5D3F9118-349D-4016-978A-326E2B870B64}" type="presOf" srcId="{4E8F5F34-2AC0-4A8C-92EE-392E83E964AE}" destId="{1C0221D5-754B-4FFF-8460-7243A92F529E}" srcOrd="0" destOrd="1" presId="urn:microsoft.com/office/officeart/2005/8/layout/hList1"/>
    <dgm:cxn modelId="{12167621-A59E-4EA7-A20B-F4FF0EE81C33}" type="presOf" srcId="{89BD9FB2-526B-4E80-928E-0FB886E9055D}" destId="{674FCFB4-B13D-4C45-BE7B-E03D7D69C201}" srcOrd="0" destOrd="1" presId="urn:microsoft.com/office/officeart/2005/8/layout/hList1"/>
    <dgm:cxn modelId="{AD01A436-C990-4136-83F3-D1EA6739B699}" srcId="{FD1AEFD6-3D13-4256-9CA8-8D80428A3A04}" destId="{309043AF-DF0F-4B95-B5C7-4299FC416269}" srcOrd="3" destOrd="0" parTransId="{64107E02-0E8A-4B6D-B088-4D3C2BA457FB}" sibTransId="{19BD4DBB-9F8C-4C28-8ABF-572EDD8B4303}"/>
    <dgm:cxn modelId="{33734539-54B1-40E2-AB43-F34085EC4EBA}" type="presOf" srcId="{F34250B4-3F03-4C0A-9641-EF61A2814278}" destId="{1C0221D5-754B-4FFF-8460-7243A92F529E}" srcOrd="0" destOrd="4" presId="urn:microsoft.com/office/officeart/2005/8/layout/hList1"/>
    <dgm:cxn modelId="{9AEB505C-6B88-48DB-A007-027C5AAD7735}" type="presOf" srcId="{ADF71390-02FD-43BB-90CC-78DFCB6C0DF3}" destId="{674FCFB4-B13D-4C45-BE7B-E03D7D69C201}" srcOrd="0" destOrd="0" presId="urn:microsoft.com/office/officeart/2005/8/layout/hList1"/>
    <dgm:cxn modelId="{829B1A5F-D9B3-489E-96C7-CD7E4CE9E8DA}" type="presOf" srcId="{4B89A717-24BE-4FDA-898B-7F26C2E81F7B}" destId="{B2346F83-79C0-49EE-BB6C-5FF038F9800A}" srcOrd="0" destOrd="1" presId="urn:microsoft.com/office/officeart/2005/8/layout/hList1"/>
    <dgm:cxn modelId="{BD0FA543-9700-49D9-BEBE-6549F99090F2}" srcId="{016C5948-E991-4845-80AA-67042030FFBA}" destId="{F94D2F98-6BF5-4F0A-AE8C-9E6FA5C4788D}" srcOrd="2" destOrd="0" parTransId="{001C429E-5F04-4452-A894-0AF82A7A2879}" sibTransId="{8530F434-31B1-434B-95DC-70DB4E5A2B14}"/>
    <dgm:cxn modelId="{3637BF48-9E97-4772-A261-99B23DAC4041}" srcId="{039DF45B-0E5F-4D3A-8270-8C1BC1A7CD4F}" destId="{6EE82A4A-01A7-4CD8-B278-F9CE4A8AE914}" srcOrd="3" destOrd="0" parTransId="{44121B63-81D4-4039-848B-0BA270756F1B}" sibTransId="{A63C09EE-CAF7-4D7F-B40E-7E6654ECC359}"/>
    <dgm:cxn modelId="{CB50ED49-D37D-428D-B85B-50528E38C01A}" srcId="{F94D2F98-6BF5-4F0A-AE8C-9E6FA5C4788D}" destId="{04593ADC-83D0-4E8B-94B7-D30FFA0CBDC3}" srcOrd="2" destOrd="0" parTransId="{71DEF171-5D38-4B0B-9B6D-D760B043D3FA}" sibTransId="{1303FBDE-8634-42B0-BF24-EA1E8CCF3477}"/>
    <dgm:cxn modelId="{E8D2DF50-8FD2-404E-8199-3790877DBC84}" type="presOf" srcId="{6730EDF9-7BC4-4956-B55B-5BA9FBABD217}" destId="{674FCFB4-B13D-4C45-BE7B-E03D7D69C201}" srcOrd="0" destOrd="3" presId="urn:microsoft.com/office/officeart/2005/8/layout/hList1"/>
    <dgm:cxn modelId="{D2989C7E-421F-4C87-823C-F4C767CE8EFB}" type="presOf" srcId="{25C64CE3-A068-46A7-83BD-830B7503551B}" destId="{1C0221D5-754B-4FFF-8460-7243A92F529E}" srcOrd="0" destOrd="2" presId="urn:microsoft.com/office/officeart/2005/8/layout/hList1"/>
    <dgm:cxn modelId="{B6CCD781-52E8-4698-8E11-0455491ECE70}" type="presOf" srcId="{04593ADC-83D0-4E8B-94B7-D30FFA0CBDC3}" destId="{674FCFB4-B13D-4C45-BE7B-E03D7D69C201}" srcOrd="0" destOrd="2" presId="urn:microsoft.com/office/officeart/2005/8/layout/hList1"/>
    <dgm:cxn modelId="{35C27983-E375-4F3E-80F3-96F51E2DB67F}" srcId="{FD1AEFD6-3D13-4256-9CA8-8D80428A3A04}" destId="{F34250B4-3F03-4C0A-9641-EF61A2814278}" srcOrd="4" destOrd="0" parTransId="{FE04DE7A-9F8C-4832-878C-B33B42351DCD}" sibTransId="{2271C6C8-6B6E-4364-9081-0CBEE0F91045}"/>
    <dgm:cxn modelId="{47728286-6BB3-444E-92DA-72C9B0D6DF12}" srcId="{FD1AEFD6-3D13-4256-9CA8-8D80428A3A04}" destId="{4E8F5F34-2AC0-4A8C-92EE-392E83E964AE}" srcOrd="1" destOrd="0" parTransId="{0B79716C-505C-4E22-8265-D3F1FDC15FEF}" sibTransId="{21DAAA4D-48AA-49F0-A05F-9010F1C77022}"/>
    <dgm:cxn modelId="{2AB2808D-C38B-4140-B8BD-8EE8714931BC}" type="presOf" srcId="{7D9B3C0C-BC3D-4D8C-B7CD-E7B29947955F}" destId="{B2346F83-79C0-49EE-BB6C-5FF038F9800A}" srcOrd="0" destOrd="4" presId="urn:microsoft.com/office/officeart/2005/8/layout/hList1"/>
    <dgm:cxn modelId="{52019C91-B59E-4FA6-8813-81150992898C}" type="presOf" srcId="{016C5948-E991-4845-80AA-67042030FFBA}" destId="{F56065AA-8F64-4EDC-B60A-793BF659B813}" srcOrd="0" destOrd="0" presId="urn:microsoft.com/office/officeart/2005/8/layout/hList1"/>
    <dgm:cxn modelId="{E73D8698-59FE-4462-B12A-FCFDCC54882A}" srcId="{039DF45B-0E5F-4D3A-8270-8C1BC1A7CD4F}" destId="{3C210DB0-E45A-4509-BBF7-F99FBFFD71FE}" srcOrd="0" destOrd="0" parTransId="{97E74333-6E97-45D5-BE68-ED348D2CBB67}" sibTransId="{90FAF314-BE80-4BE3-A1B2-7A64FC404C68}"/>
    <dgm:cxn modelId="{9D917199-85C7-45DD-9FAA-DDA08F2AD72A}" srcId="{F94D2F98-6BF5-4F0A-AE8C-9E6FA5C4788D}" destId="{89BD9FB2-526B-4E80-928E-0FB886E9055D}" srcOrd="1" destOrd="0" parTransId="{E2CF6A80-FB87-4189-8327-F6B270D0B9C0}" sibTransId="{C9FFA368-3A08-4B80-BD58-7179CE78C679}"/>
    <dgm:cxn modelId="{ACC4F299-2B6D-4542-B56F-F8007ED1CEE7}" srcId="{016C5948-E991-4845-80AA-67042030FFBA}" destId="{039DF45B-0E5F-4D3A-8270-8C1BC1A7CD4F}" srcOrd="0" destOrd="0" parTransId="{4DC69631-9F30-4F89-88CA-B52C1921F0F2}" sibTransId="{21E519E4-8286-4880-B1AB-DC8B5E328173}"/>
    <dgm:cxn modelId="{6D0791A2-91C7-42A8-9104-0113D1CFD4FA}" srcId="{FD1AEFD6-3D13-4256-9CA8-8D80428A3A04}" destId="{C94C3A5C-1BE4-4A30-98E5-ED5C900F51BE}" srcOrd="0" destOrd="0" parTransId="{E9A65A66-A4E6-4432-BA2B-66D77082246F}" sibTransId="{BCBC275E-7085-4DCF-A3BC-B6D23457114E}"/>
    <dgm:cxn modelId="{8AEF34A6-CB4D-4BA1-A4CF-88EC1BD97DF9}" srcId="{039DF45B-0E5F-4D3A-8270-8C1BC1A7CD4F}" destId="{76A13BBF-BF8A-4379-8040-E71C82BBD743}" srcOrd="2" destOrd="0" parTransId="{90B10212-3A4F-4369-8A53-0D029DBB701B}" sibTransId="{8C38DC52-1FE1-4DE7-8F77-0641D1BA7DBD}"/>
    <dgm:cxn modelId="{B3A35CA9-4B16-48C5-8BE2-8F926DB7C26F}" type="presOf" srcId="{6EE82A4A-01A7-4CD8-B278-F9CE4A8AE914}" destId="{B2346F83-79C0-49EE-BB6C-5FF038F9800A}" srcOrd="0" destOrd="3" presId="urn:microsoft.com/office/officeart/2005/8/layout/hList1"/>
    <dgm:cxn modelId="{CAE23CB4-7772-492D-A01C-B78ED37559C8}" srcId="{016C5948-E991-4845-80AA-67042030FFBA}" destId="{FD1AEFD6-3D13-4256-9CA8-8D80428A3A04}" srcOrd="1" destOrd="0" parTransId="{512EB63E-0FB9-48B5-B8F2-33614768F93C}" sibTransId="{46339336-619D-4384-B691-6F750302BC06}"/>
    <dgm:cxn modelId="{ED41D3B5-A7D7-4144-BDC3-AE9ABEB3AA5E}" srcId="{039DF45B-0E5F-4D3A-8270-8C1BC1A7CD4F}" destId="{4B89A717-24BE-4FDA-898B-7F26C2E81F7B}" srcOrd="1" destOrd="0" parTransId="{E948D6E4-EC46-48D4-9075-85381E5F07E1}" sibTransId="{E4EF2445-2CE2-4965-9377-3590B7AC00CA}"/>
    <dgm:cxn modelId="{969DDBC0-6459-4572-ABC9-B77220BFF515}" type="presOf" srcId="{3C210DB0-E45A-4509-BBF7-F99FBFFD71FE}" destId="{B2346F83-79C0-49EE-BB6C-5FF038F9800A}" srcOrd="0" destOrd="0" presId="urn:microsoft.com/office/officeart/2005/8/layout/hList1"/>
    <dgm:cxn modelId="{128594C4-40BA-4133-8307-C3BDC4B0FC89}" type="presOf" srcId="{F94D2F98-6BF5-4F0A-AE8C-9E6FA5C4788D}" destId="{5BBBBF17-EC33-4718-BF69-A9E69F35C018}" srcOrd="0" destOrd="0" presId="urn:microsoft.com/office/officeart/2005/8/layout/hList1"/>
    <dgm:cxn modelId="{4B2AEBE8-05D8-40D5-839E-3A652B1D8169}" srcId="{F94D2F98-6BF5-4F0A-AE8C-9E6FA5C4788D}" destId="{ADF71390-02FD-43BB-90CC-78DFCB6C0DF3}" srcOrd="0" destOrd="0" parTransId="{365D6489-1908-46BF-88E0-60007171FA4F}" sibTransId="{E1ACB9EC-7C5A-495A-953C-B77F2E38C535}"/>
    <dgm:cxn modelId="{99C0A7EC-A74E-42E4-AEA9-DB6F7BD2E1C9}" srcId="{F94D2F98-6BF5-4F0A-AE8C-9E6FA5C4788D}" destId="{6730EDF9-7BC4-4956-B55B-5BA9FBABD217}" srcOrd="3" destOrd="0" parTransId="{4CF73F98-85E3-4C2D-A18D-D51A453F82E8}" sibTransId="{026B6394-1B99-4D4A-ADD8-7A2980D6CB3C}"/>
    <dgm:cxn modelId="{518604EE-1590-489A-9574-817B88AFB8C3}" type="presOf" srcId="{309043AF-DF0F-4B95-B5C7-4299FC416269}" destId="{1C0221D5-754B-4FFF-8460-7243A92F529E}" srcOrd="0" destOrd="3" presId="urn:microsoft.com/office/officeart/2005/8/layout/hList1"/>
    <dgm:cxn modelId="{0E42B6EF-363D-4F58-93D9-23BF3538E76E}" srcId="{039DF45B-0E5F-4D3A-8270-8C1BC1A7CD4F}" destId="{7D9B3C0C-BC3D-4D8C-B7CD-E7B29947955F}" srcOrd="4" destOrd="0" parTransId="{602984D6-34EC-4DA6-A7CD-C849C4B98C97}" sibTransId="{37FDE187-FED1-4830-948F-5A0951C03DD9}"/>
    <dgm:cxn modelId="{F11E98F2-F055-42A5-A76E-B420925DF4D3}" type="presOf" srcId="{039DF45B-0E5F-4D3A-8270-8C1BC1A7CD4F}" destId="{B0B093FA-4FAD-4DC6-A69C-333A62C75649}" srcOrd="0" destOrd="0" presId="urn:microsoft.com/office/officeart/2005/8/layout/hList1"/>
    <dgm:cxn modelId="{D6EDF8F6-0722-4534-9AFC-BCECCEEAF05F}" srcId="{FD1AEFD6-3D13-4256-9CA8-8D80428A3A04}" destId="{25C64CE3-A068-46A7-83BD-830B7503551B}" srcOrd="2" destOrd="0" parTransId="{825E1622-F770-45BF-94BE-4D064684F6ED}" sibTransId="{057A40B1-82E5-44BA-9EBD-10AE94B36962}"/>
    <dgm:cxn modelId="{0B3D9EF8-0D72-4E51-A0B4-B84E228C1549}" type="presOf" srcId="{FD1AEFD6-3D13-4256-9CA8-8D80428A3A04}" destId="{E20AA0BC-DF17-4893-B005-A953D8614022}" srcOrd="0" destOrd="0" presId="urn:microsoft.com/office/officeart/2005/8/layout/hList1"/>
    <dgm:cxn modelId="{E14C1EFC-D9DF-4155-920A-6259B43AB23C}" type="presOf" srcId="{C94C3A5C-1BE4-4A30-98E5-ED5C900F51BE}" destId="{1C0221D5-754B-4FFF-8460-7243A92F529E}" srcOrd="0" destOrd="0" presId="urn:microsoft.com/office/officeart/2005/8/layout/hList1"/>
    <dgm:cxn modelId="{B228932A-1735-42AB-9888-DF0B67EA1B76}" type="presParOf" srcId="{F56065AA-8F64-4EDC-B60A-793BF659B813}" destId="{DE1977EF-A4EC-4C33-B3A3-3F520CB49355}" srcOrd="0" destOrd="0" presId="urn:microsoft.com/office/officeart/2005/8/layout/hList1"/>
    <dgm:cxn modelId="{B17F90B6-306D-4B6B-BAF5-BB1C9D9CC205}" type="presParOf" srcId="{DE1977EF-A4EC-4C33-B3A3-3F520CB49355}" destId="{B0B093FA-4FAD-4DC6-A69C-333A62C75649}" srcOrd="0" destOrd="0" presId="urn:microsoft.com/office/officeart/2005/8/layout/hList1"/>
    <dgm:cxn modelId="{8B3CC76F-EEC9-49C4-AFAA-891C819D8B6A}" type="presParOf" srcId="{DE1977EF-A4EC-4C33-B3A3-3F520CB49355}" destId="{B2346F83-79C0-49EE-BB6C-5FF038F9800A}" srcOrd="1" destOrd="0" presId="urn:microsoft.com/office/officeart/2005/8/layout/hList1"/>
    <dgm:cxn modelId="{D721AA5E-6F65-44A1-8822-39761E72B969}" type="presParOf" srcId="{F56065AA-8F64-4EDC-B60A-793BF659B813}" destId="{30E1D428-7194-47D5-872E-00ECFAA0DA15}" srcOrd="1" destOrd="0" presId="urn:microsoft.com/office/officeart/2005/8/layout/hList1"/>
    <dgm:cxn modelId="{D19BF390-D291-40E3-B61D-21A5409849D4}" type="presParOf" srcId="{F56065AA-8F64-4EDC-B60A-793BF659B813}" destId="{B5BEF45B-B092-427D-8693-C83C092A9671}" srcOrd="2" destOrd="0" presId="urn:microsoft.com/office/officeart/2005/8/layout/hList1"/>
    <dgm:cxn modelId="{3284EF1B-4A86-4F6A-9C5B-BB4799716018}" type="presParOf" srcId="{B5BEF45B-B092-427D-8693-C83C092A9671}" destId="{E20AA0BC-DF17-4893-B005-A953D8614022}" srcOrd="0" destOrd="0" presId="urn:microsoft.com/office/officeart/2005/8/layout/hList1"/>
    <dgm:cxn modelId="{3B629D9B-42DE-404E-B5E8-0036809B73F7}" type="presParOf" srcId="{B5BEF45B-B092-427D-8693-C83C092A9671}" destId="{1C0221D5-754B-4FFF-8460-7243A92F529E}" srcOrd="1" destOrd="0" presId="urn:microsoft.com/office/officeart/2005/8/layout/hList1"/>
    <dgm:cxn modelId="{120AC3C2-4DB6-4E35-99F7-746456A6531D}" type="presParOf" srcId="{F56065AA-8F64-4EDC-B60A-793BF659B813}" destId="{633093AA-C707-4C39-9D8E-27745AC60333}" srcOrd="3" destOrd="0" presId="urn:microsoft.com/office/officeart/2005/8/layout/hList1"/>
    <dgm:cxn modelId="{E4B64831-5A1A-4CA4-A92E-130CCED594E6}" type="presParOf" srcId="{F56065AA-8F64-4EDC-B60A-793BF659B813}" destId="{1838B57E-7888-4CB6-863C-D8E1BF7B4FE7}" srcOrd="4" destOrd="0" presId="urn:microsoft.com/office/officeart/2005/8/layout/hList1"/>
    <dgm:cxn modelId="{0BD3F37B-B0AE-4875-B3B7-2F28DFF6CBD9}" type="presParOf" srcId="{1838B57E-7888-4CB6-863C-D8E1BF7B4FE7}" destId="{5BBBBF17-EC33-4718-BF69-A9E69F35C018}" srcOrd="0" destOrd="0" presId="urn:microsoft.com/office/officeart/2005/8/layout/hList1"/>
    <dgm:cxn modelId="{E2011296-8942-43DF-8F89-3B4E7016B2F2}" type="presParOf" srcId="{1838B57E-7888-4CB6-863C-D8E1BF7B4FE7}" destId="{674FCFB4-B13D-4C45-BE7B-E03D7D69C201}" srcOrd="1" destOrd="0" presId="urn:microsoft.com/office/officeart/2005/8/layout/hList1"/>
  </dgm:cxnLst>
  <dgm:bg/>
  <dgm:whole>
    <a:ln>
      <a:solidFill>
        <a:schemeClr val="accent6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F9172F-CE31-45E9-87C8-FE639FA21A2B}">
      <dsp:nvSpPr>
        <dsp:cNvPr id="0" name=""/>
        <dsp:cNvSpPr/>
      </dsp:nvSpPr>
      <dsp:spPr>
        <a:xfrm>
          <a:off x="0" y="0"/>
          <a:ext cx="2641773" cy="4350960"/>
        </a:xfrm>
        <a:prstGeom prst="triangle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2BA07BF-5AB8-4113-95C0-8D500CF4428C}">
      <dsp:nvSpPr>
        <dsp:cNvPr id="0" name=""/>
        <dsp:cNvSpPr/>
      </dsp:nvSpPr>
      <dsp:spPr>
        <a:xfrm>
          <a:off x="1320886" y="437432"/>
          <a:ext cx="1717153" cy="102995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>
              <a:latin typeface="Poetsen One" panose="020108030300000D0203" pitchFamily="2" charset="0"/>
            </a:rPr>
            <a:t>GBM OCDE</a:t>
          </a:r>
        </a:p>
      </dsp:txBody>
      <dsp:txXfrm>
        <a:off x="1371164" y="487710"/>
        <a:ext cx="1616597" cy="929397"/>
      </dsp:txXfrm>
    </dsp:sp>
    <dsp:sp modelId="{52F612B3-4757-4BAC-8086-16542815D6E7}">
      <dsp:nvSpPr>
        <dsp:cNvPr id="0" name=""/>
        <dsp:cNvSpPr/>
      </dsp:nvSpPr>
      <dsp:spPr>
        <a:xfrm>
          <a:off x="1320886" y="1596130"/>
          <a:ext cx="1717153" cy="102995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>
              <a:latin typeface="Poetsen One" panose="020108030300000D0203" pitchFamily="2" charset="0"/>
            </a:rPr>
            <a:t>MEN SED</a:t>
          </a:r>
        </a:p>
      </dsp:txBody>
      <dsp:txXfrm>
        <a:off x="1371164" y="1646408"/>
        <a:ext cx="1616597" cy="929397"/>
      </dsp:txXfrm>
    </dsp:sp>
    <dsp:sp modelId="{9364B770-1599-45AB-BDE5-585280BF3B18}">
      <dsp:nvSpPr>
        <dsp:cNvPr id="0" name=""/>
        <dsp:cNvSpPr/>
      </dsp:nvSpPr>
      <dsp:spPr>
        <a:xfrm>
          <a:off x="1320886" y="2754829"/>
          <a:ext cx="1717153" cy="102995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>
              <a:latin typeface="Poetsen One" panose="020108030300000D0203" pitchFamily="2" charset="0"/>
            </a:rPr>
            <a:t>CEB</a:t>
          </a:r>
        </a:p>
      </dsp:txBody>
      <dsp:txXfrm>
        <a:off x="1371164" y="2805107"/>
        <a:ext cx="1616597" cy="9293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D94236-A1ED-49E5-8746-275BD1FADD17}">
      <dsp:nvSpPr>
        <dsp:cNvPr id="0" name=""/>
        <dsp:cNvSpPr/>
      </dsp:nvSpPr>
      <dsp:spPr>
        <a:xfrm>
          <a:off x="2891243" y="1590935"/>
          <a:ext cx="71717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7604"/>
              </a:moveTo>
              <a:lnTo>
                <a:pt x="375685" y="47604"/>
              </a:lnTo>
              <a:lnTo>
                <a:pt x="375685" y="45720"/>
              </a:lnTo>
              <a:lnTo>
                <a:pt x="717171" y="45720"/>
              </a:lnTo>
            </a:path>
          </a:pathLst>
        </a:custGeom>
        <a:noFill/>
        <a:ln w="9525" cap="flat" cmpd="sng" algn="ctr">
          <a:solidFill>
            <a:schemeClr val="accent3">
              <a:shade val="90000"/>
              <a:hueOff val="0"/>
              <a:satOff val="0"/>
              <a:lumOff val="0"/>
              <a:alphaOff val="0"/>
            </a:schemeClr>
          </a:solidFill>
          <a:prstDash val="solid"/>
          <a:miter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3231135" y="1634223"/>
        <a:ext cx="37388" cy="4862"/>
      </dsp:txXfrm>
    </dsp:sp>
    <dsp:sp modelId="{A4A0BB19-4DF1-43A5-8981-A7E7212B837E}">
      <dsp:nvSpPr>
        <dsp:cNvPr id="0" name=""/>
        <dsp:cNvSpPr/>
      </dsp:nvSpPr>
      <dsp:spPr>
        <a:xfrm>
          <a:off x="0" y="361130"/>
          <a:ext cx="2893043" cy="2554819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3490" tIns="108631" rIns="103490" bIns="10863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>
              <a:latin typeface="Margot" panose="020B0303030504020204" pitchFamily="34" charset="0"/>
            </a:rPr>
            <a:t>Preparación para la acción, llega a dar sentido al comportamiento.</a:t>
          </a:r>
          <a:endParaRPr lang="en-US" sz="2400" kern="1200" dirty="0">
            <a:latin typeface="Margot" panose="020B0303030504020204" pitchFamily="34" charset="0"/>
          </a:endParaRPr>
        </a:p>
      </dsp:txBody>
      <dsp:txXfrm>
        <a:off x="0" y="361130"/>
        <a:ext cx="2893043" cy="2554819"/>
      </dsp:txXfrm>
    </dsp:sp>
    <dsp:sp modelId="{6629A88F-2887-4DE1-AC68-83B3B62110DD}">
      <dsp:nvSpPr>
        <dsp:cNvPr id="0" name=""/>
        <dsp:cNvSpPr/>
      </dsp:nvSpPr>
      <dsp:spPr>
        <a:xfrm>
          <a:off x="7274639" y="1590935"/>
          <a:ext cx="54080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87501" y="45720"/>
              </a:lnTo>
              <a:lnTo>
                <a:pt x="287501" y="47604"/>
              </a:lnTo>
              <a:lnTo>
                <a:pt x="540802" y="47604"/>
              </a:lnTo>
            </a:path>
          </a:pathLst>
        </a:custGeom>
        <a:noFill/>
        <a:ln w="9525" cap="flat" cmpd="sng" algn="ctr">
          <a:solidFill>
            <a:schemeClr val="accent3">
              <a:shade val="90000"/>
              <a:hueOff val="280340"/>
              <a:satOff val="-6007"/>
              <a:lumOff val="30812"/>
              <a:alphaOff val="0"/>
            </a:schemeClr>
          </a:solidFill>
          <a:prstDash val="solid"/>
          <a:miter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7530756" y="1634223"/>
        <a:ext cx="28570" cy="4862"/>
      </dsp:txXfrm>
    </dsp:sp>
    <dsp:sp modelId="{34605CED-EEAB-4E9E-A8AD-622F7E1C023E}">
      <dsp:nvSpPr>
        <dsp:cNvPr id="0" name=""/>
        <dsp:cNvSpPr/>
      </dsp:nvSpPr>
      <dsp:spPr>
        <a:xfrm>
          <a:off x="3640815" y="0"/>
          <a:ext cx="3635624" cy="3273310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3490" tIns="108631" rIns="103490" bIns="108631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Margot" panose="020B0303030504020204" pitchFamily="34" charset="0"/>
            </a:rPr>
            <a:t>Son conjuntos dinámicos: sistemas que tienen una lógica y un lenguaje particular, estructuras  de implicaciones referente a conceptos y valores.</a:t>
          </a:r>
          <a:endParaRPr lang="en-US" sz="2000" kern="1200" dirty="0">
            <a:latin typeface="Margot" panose="020B0303030504020204" pitchFamily="34" charset="0"/>
          </a:endParaRPr>
        </a:p>
      </dsp:txBody>
      <dsp:txXfrm>
        <a:off x="3640815" y="0"/>
        <a:ext cx="3635624" cy="3273310"/>
      </dsp:txXfrm>
    </dsp:sp>
    <dsp:sp modelId="{A5EFDD9A-155F-4807-83E2-6C389A4D3AE7}">
      <dsp:nvSpPr>
        <dsp:cNvPr id="0" name=""/>
        <dsp:cNvSpPr/>
      </dsp:nvSpPr>
      <dsp:spPr>
        <a:xfrm>
          <a:off x="7847842" y="203332"/>
          <a:ext cx="2262505" cy="2870415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3490" tIns="108631" rIns="103490" bIns="10863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>
              <a:latin typeface="Margot" panose="020B0303030504020204" pitchFamily="34" charset="0"/>
            </a:rPr>
            <a:t>Conocimiento empleado en la vida cotidiana de la mayoría.</a:t>
          </a:r>
          <a:br>
            <a:rPr lang="es-CO" sz="2400" kern="1200" dirty="0">
              <a:latin typeface="Margot" panose="020B0303030504020204" pitchFamily="34" charset="0"/>
            </a:rPr>
          </a:br>
          <a:r>
            <a:rPr lang="es-CO" sz="2400" kern="1200" dirty="0">
              <a:latin typeface="Margot" panose="020B0303030504020204" pitchFamily="34" charset="0"/>
            </a:rPr>
            <a:t>(comunidad de sabios aficionados)</a:t>
          </a:r>
          <a:endParaRPr lang="en-US" sz="2400" kern="1200" dirty="0">
            <a:latin typeface="Margot" panose="020B0303030504020204" pitchFamily="34" charset="0"/>
          </a:endParaRPr>
        </a:p>
      </dsp:txBody>
      <dsp:txXfrm>
        <a:off x="7847842" y="203332"/>
        <a:ext cx="2262505" cy="28704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218A0A-B996-459C-810E-C844260D4E07}">
      <dsp:nvSpPr>
        <dsp:cNvPr id="0" name=""/>
        <dsp:cNvSpPr/>
      </dsp:nvSpPr>
      <dsp:spPr>
        <a:xfrm rot="239784">
          <a:off x="5273121" y="2029937"/>
          <a:ext cx="3230370" cy="3230370"/>
        </a:xfrm>
        <a:prstGeom prst="gear9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latin typeface="Poetsen One" panose="020108030300000D0203" pitchFamily="2" charset="0"/>
            </a:rPr>
            <a:t>Pasos metodológicos</a:t>
          </a:r>
        </a:p>
      </dsp:txBody>
      <dsp:txXfrm>
        <a:off x="5924538" y="2786705"/>
        <a:ext cx="1931474" cy="1660477"/>
      </dsp:txXfrm>
    </dsp:sp>
    <dsp:sp modelId="{59DB10C6-2349-4D4F-BC7C-509547B624D6}">
      <dsp:nvSpPr>
        <dsp:cNvPr id="0" name=""/>
        <dsp:cNvSpPr/>
      </dsp:nvSpPr>
      <dsp:spPr>
        <a:xfrm>
          <a:off x="8191810" y="1145002"/>
          <a:ext cx="3999591" cy="47435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600" kern="1200" dirty="0">
              <a:latin typeface="Margot" panose="020B0303030504020204" pitchFamily="34" charset="0"/>
            </a:rPr>
            <a:t>Pre inmersión y Búsqueda del objeto de representación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600" kern="1200" dirty="0">
              <a:latin typeface="Margot" panose="020B0303030504020204" pitchFamily="34" charset="0"/>
            </a:rPr>
            <a:t>Definición de herramientas de recolección de información -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600" kern="1200" dirty="0">
              <a:latin typeface="Margot" panose="020B0303030504020204" pitchFamily="34" charset="0"/>
            </a:rPr>
            <a:t>Recolección de la información y primera revisión-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600" kern="1200" dirty="0">
              <a:latin typeface="Margot" panose="020B0303030504020204" pitchFamily="34" charset="0"/>
            </a:rPr>
            <a:t>Organización, lectura y re lectura de la información sensible o material empírico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600" kern="1200" dirty="0">
              <a:latin typeface="Margot" panose="020B0303030504020204" pitchFamily="34" charset="0"/>
            </a:rPr>
            <a:t>Construcción de categorías de análisis y Discriminación de la información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600" kern="1200" dirty="0">
              <a:latin typeface="Margot" panose="020B0303030504020204" pitchFamily="34" charset="0"/>
            </a:rPr>
            <a:t>Construcción de tablas y matrices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600" kern="1200" dirty="0">
              <a:latin typeface="Margot" panose="020B0303030504020204" pitchFamily="34" charset="0"/>
            </a:rPr>
            <a:t>Revisión constante de bibliografía y la toma atenta de notas y de pensamientos durante toda la experiencia investigativa</a:t>
          </a:r>
        </a:p>
      </dsp:txBody>
      <dsp:txXfrm>
        <a:off x="8308954" y="1262146"/>
        <a:ext cx="3765303" cy="4509249"/>
      </dsp:txXfrm>
    </dsp:sp>
    <dsp:sp modelId="{FE76A474-1423-4CE2-8DB7-8E1523FC1291}">
      <dsp:nvSpPr>
        <dsp:cNvPr id="0" name=""/>
        <dsp:cNvSpPr/>
      </dsp:nvSpPr>
      <dsp:spPr>
        <a:xfrm rot="20242351">
          <a:off x="4053753" y="583536"/>
          <a:ext cx="2349360" cy="2349360"/>
        </a:xfrm>
        <a:prstGeom prst="gear6">
          <a:avLst/>
        </a:prstGeom>
        <a:solidFill>
          <a:schemeClr val="accent6">
            <a:shade val="80000"/>
            <a:hueOff val="160640"/>
            <a:satOff val="-6455"/>
            <a:lumOff val="138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Poetsen One" panose="020108030300000D0203" pitchFamily="2" charset="0"/>
            </a:rPr>
            <a:t>Pasos de análisis </a:t>
          </a:r>
        </a:p>
      </dsp:txBody>
      <dsp:txXfrm>
        <a:off x="4645211" y="1178569"/>
        <a:ext cx="1166444" cy="1159294"/>
      </dsp:txXfrm>
    </dsp:sp>
    <dsp:sp modelId="{7F9E0B16-87DE-4765-B676-C4516CEB6D2F}">
      <dsp:nvSpPr>
        <dsp:cNvPr id="0" name=""/>
        <dsp:cNvSpPr/>
      </dsp:nvSpPr>
      <dsp:spPr>
        <a:xfrm>
          <a:off x="477897" y="1301744"/>
          <a:ext cx="3943574" cy="45698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160640"/>
              <a:satOff val="-6455"/>
              <a:lumOff val="13814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Margot" panose="020B0303030504020204" pitchFamily="34" charset="0"/>
            </a:rPr>
            <a:t>Consignación de talleres en IMS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Margot" panose="020B0303030504020204" pitchFamily="34" charset="0"/>
            </a:rPr>
            <a:t>Lectura y relectura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Margot" panose="020B0303030504020204" pitchFamily="34" charset="0"/>
            </a:rPr>
            <a:t>Matriz de análisis (Nueva lectura y construcción de categorías provisionales)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Margot" panose="020B0303030504020204" pitchFamily="34" charset="0"/>
            </a:rPr>
            <a:t>Triangulación de talleres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Margot" panose="020B0303030504020204" pitchFamily="34" charset="0"/>
            </a:rPr>
            <a:t>Construcción de categorías de la ilustración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Margot" panose="020B0303030504020204" pitchFamily="34" charset="0"/>
            </a:rPr>
            <a:t>Análisis y deducción  de la encuesta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Margot" panose="020B0303030504020204" pitchFamily="34" charset="0"/>
            </a:rPr>
            <a:t>Construcción de categorías de la representación social del sistema educativo. </a:t>
          </a:r>
        </a:p>
      </dsp:txBody>
      <dsp:txXfrm>
        <a:off x="593400" y="1417247"/>
        <a:ext cx="3712568" cy="4338866"/>
      </dsp:txXfrm>
    </dsp:sp>
    <dsp:sp modelId="{7D9C3547-7DAF-4631-9AC8-E74D07BADFF1}">
      <dsp:nvSpPr>
        <dsp:cNvPr id="0" name=""/>
        <dsp:cNvSpPr/>
      </dsp:nvSpPr>
      <dsp:spPr>
        <a:xfrm rot="20700000">
          <a:off x="5710574" y="-618861"/>
          <a:ext cx="2301893" cy="2301893"/>
        </a:xfrm>
        <a:prstGeom prst="gear6">
          <a:avLst/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>
              <a:latin typeface="Poetsen One" panose="020108030300000D0203" pitchFamily="2" charset="0"/>
            </a:rPr>
            <a:t>Categorías de análisis</a:t>
          </a:r>
        </a:p>
      </dsp:txBody>
      <dsp:txXfrm rot="-20700000">
        <a:off x="6215447" y="-113988"/>
        <a:ext cx="1292148" cy="1292148"/>
      </dsp:txXfrm>
    </dsp:sp>
    <dsp:sp modelId="{4C3A73D5-2B15-43E8-8374-FE7B70467F56}">
      <dsp:nvSpPr>
        <dsp:cNvPr id="0" name=""/>
        <dsp:cNvSpPr/>
      </dsp:nvSpPr>
      <dsp:spPr>
        <a:xfrm>
          <a:off x="8022254" y="-113988"/>
          <a:ext cx="2055690" cy="12334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321280"/>
              <a:satOff val="-12909"/>
              <a:lumOff val="27628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Margot" panose="020B0303030504020204" pitchFamily="34" charset="0"/>
            </a:rPr>
            <a:t>Contexto y vida cotidiana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Margot" panose="020B0303030504020204" pitchFamily="34" charset="0"/>
            </a:rPr>
            <a:t>Colegio CEB/ Estudiante</a:t>
          </a:r>
        </a:p>
      </dsp:txBody>
      <dsp:txXfrm>
        <a:off x="8058379" y="-77863"/>
        <a:ext cx="1983440" cy="1161164"/>
      </dsp:txXfrm>
    </dsp:sp>
    <dsp:sp modelId="{2D8ABBA2-40C2-4CAC-BCFC-75EF2EB193BC}">
      <dsp:nvSpPr>
        <dsp:cNvPr id="0" name=""/>
        <dsp:cNvSpPr/>
      </dsp:nvSpPr>
      <dsp:spPr>
        <a:xfrm rot="8384574">
          <a:off x="4694935" y="1419614"/>
          <a:ext cx="4134873" cy="4134873"/>
        </a:xfrm>
        <a:prstGeom prst="circularArrow">
          <a:avLst>
            <a:gd name="adj1" fmla="val 4688"/>
            <a:gd name="adj2" fmla="val 299029"/>
            <a:gd name="adj3" fmla="val 2545642"/>
            <a:gd name="adj4" fmla="val 15799179"/>
            <a:gd name="adj5" fmla="val 5469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AD0B1-48F3-4CDD-AFFD-915A6FB2B719}">
      <dsp:nvSpPr>
        <dsp:cNvPr id="0" name=""/>
        <dsp:cNvSpPr/>
      </dsp:nvSpPr>
      <dsp:spPr>
        <a:xfrm rot="5581418" flipV="1">
          <a:off x="3591198" y="208239"/>
          <a:ext cx="3004244" cy="300424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6">
            <a:shade val="90000"/>
            <a:hueOff val="160693"/>
            <a:satOff val="-6326"/>
            <a:lumOff val="125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DE4BA-44AD-4154-B4DD-A3D471BCD2BF}">
      <dsp:nvSpPr>
        <dsp:cNvPr id="0" name=""/>
        <dsp:cNvSpPr/>
      </dsp:nvSpPr>
      <dsp:spPr>
        <a:xfrm rot="12017817">
          <a:off x="4976645" y="-955352"/>
          <a:ext cx="3239180" cy="323918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6">
            <a:shade val="90000"/>
            <a:hueOff val="321387"/>
            <a:satOff val="-12653"/>
            <a:lumOff val="251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093FA-4FAD-4DC6-A69C-333A62C75649}">
      <dsp:nvSpPr>
        <dsp:cNvPr id="0" name=""/>
        <dsp:cNvSpPr/>
      </dsp:nvSpPr>
      <dsp:spPr>
        <a:xfrm>
          <a:off x="104746" y="149945"/>
          <a:ext cx="3437349" cy="52466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Poetsen One" panose="020108030300000D0203" pitchFamily="2" charset="0"/>
            </a:rPr>
            <a:t>Sobre la representación social del sistema educativo</a:t>
          </a:r>
        </a:p>
      </dsp:txBody>
      <dsp:txXfrm>
        <a:off x="104746" y="149945"/>
        <a:ext cx="3437349" cy="524667"/>
      </dsp:txXfrm>
    </dsp:sp>
    <dsp:sp modelId="{B2346F83-79C0-49EE-BB6C-5FF038F9800A}">
      <dsp:nvSpPr>
        <dsp:cNvPr id="0" name=""/>
        <dsp:cNvSpPr/>
      </dsp:nvSpPr>
      <dsp:spPr>
        <a:xfrm>
          <a:off x="715" y="674613"/>
          <a:ext cx="3645412" cy="4211120"/>
        </a:xfrm>
        <a:prstGeom prst="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25400" cap="flat" cmpd="sng" algn="ctr">
          <a:solidFill>
            <a:schemeClr val="accent6">
              <a:lumMod val="50000"/>
              <a:alpha val="9000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Búsqueda a partir del diálogo cotidiano de la representación del SE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Base material ´del contexto de Representación permite su comprensión.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Sistema Educativo como objeto de representación, que se puede indagar desde distintos materiales.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Representación del sistema educativo como voz de los estudiantes.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Se responde a las preguntas de investigación, por medio de las categorías de la representación social del sistema educativo que surgen de la interpretación de la información recolectada. </a:t>
          </a:r>
        </a:p>
      </dsp:txBody>
      <dsp:txXfrm>
        <a:off x="715" y="674613"/>
        <a:ext cx="3645412" cy="4211120"/>
      </dsp:txXfrm>
    </dsp:sp>
    <dsp:sp modelId="{E20AA0BC-DF17-4893-B005-A953D8614022}">
      <dsp:nvSpPr>
        <dsp:cNvPr id="0" name=""/>
        <dsp:cNvSpPr/>
      </dsp:nvSpPr>
      <dsp:spPr>
        <a:xfrm>
          <a:off x="4127356" y="149945"/>
          <a:ext cx="3437349" cy="52466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Poetsen One" panose="020108030300000D0203" pitchFamily="2" charset="0"/>
            </a:rPr>
            <a:t>Aportes a la metodología</a:t>
          </a:r>
        </a:p>
      </dsp:txBody>
      <dsp:txXfrm>
        <a:off x="4127356" y="149945"/>
        <a:ext cx="3437349" cy="524667"/>
      </dsp:txXfrm>
    </dsp:sp>
    <dsp:sp modelId="{1C0221D5-754B-4FFF-8460-7243A92F529E}">
      <dsp:nvSpPr>
        <dsp:cNvPr id="0" name=""/>
        <dsp:cNvSpPr/>
      </dsp:nvSpPr>
      <dsp:spPr>
        <a:xfrm>
          <a:off x="4127356" y="674613"/>
          <a:ext cx="3437349" cy="4211120"/>
        </a:xfrm>
        <a:prstGeom prst="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25400" cap="flat" cmpd="sng" algn="ctr">
          <a:solidFill>
            <a:schemeClr val="accent6">
              <a:lumMod val="50000"/>
              <a:alpha val="9000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Construcción marco metodológico para responder a la pregunta ¿cómo reconstruir al sistema educativo desde la representación social de los estudiantes en su vida cotidiana?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Orden simultaneo dentro de los “pasos” de la metodología.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Toma de decisiones de acuerdo al momento metodológico.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Creatividad en la creación de metodologías y en la recolección de información.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1400" kern="1200" dirty="0">
            <a:latin typeface="Margot" panose="020B0303030504020204" pitchFamily="34" charset="0"/>
          </a:endParaRPr>
        </a:p>
      </dsp:txBody>
      <dsp:txXfrm>
        <a:off x="4127356" y="674613"/>
        <a:ext cx="3437349" cy="4211120"/>
      </dsp:txXfrm>
    </dsp:sp>
    <dsp:sp modelId="{5BBBBF17-EC33-4718-BF69-A9E69F35C018}">
      <dsp:nvSpPr>
        <dsp:cNvPr id="0" name=""/>
        <dsp:cNvSpPr/>
      </dsp:nvSpPr>
      <dsp:spPr>
        <a:xfrm>
          <a:off x="8045935" y="149945"/>
          <a:ext cx="3437349" cy="52466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Poetsen One" panose="020108030300000D0203" pitchFamily="2" charset="0"/>
            </a:rPr>
            <a:t>Propuestas y reflexiones finales</a:t>
          </a:r>
        </a:p>
      </dsp:txBody>
      <dsp:txXfrm>
        <a:off x="8045935" y="149945"/>
        <a:ext cx="3437349" cy="524667"/>
      </dsp:txXfrm>
    </dsp:sp>
    <dsp:sp modelId="{674FCFB4-B13D-4C45-BE7B-E03D7D69C201}">
      <dsp:nvSpPr>
        <dsp:cNvPr id="0" name=""/>
        <dsp:cNvSpPr/>
      </dsp:nvSpPr>
      <dsp:spPr>
        <a:xfrm>
          <a:off x="8045935" y="674613"/>
          <a:ext cx="3437349" cy="4211120"/>
        </a:xfrm>
        <a:prstGeom prst="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25400" cap="flat" cmpd="sng" algn="ctr">
          <a:solidFill>
            <a:schemeClr val="accent6">
              <a:lumMod val="50000"/>
              <a:alpha val="9000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 err="1">
              <a:latin typeface="Margot" panose="020B0303030504020204" pitchFamily="34" charset="0"/>
            </a:rPr>
            <a:t>RrSs</a:t>
          </a:r>
          <a:r>
            <a:rPr lang="es-CO" sz="1400" kern="1200" dirty="0">
              <a:latin typeface="Margot" panose="020B0303030504020204" pitchFamily="34" charset="0"/>
            </a:rPr>
            <a:t> como un objeto de estudio válido y vigente la investigación en el aula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Proponer al SE como un objeto de representación que puede reunir diferentes estudios y análisis ya elaborados frente a lo educativo.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El dar la voz a los sujetos de representación base para construir nuevas investigaciones que puedan superar la dualidad Sujeto-Objeto en las representaciones sociales y en las ciencias sociales en general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latin typeface="Margot" panose="020B0303030504020204" pitchFamily="34" charset="0"/>
            </a:rPr>
            <a:t>Co- creación del material sensible con responsabilidad y reflexión pedagógica y ética. </a:t>
          </a:r>
        </a:p>
      </dsp:txBody>
      <dsp:txXfrm>
        <a:off x="8045935" y="674613"/>
        <a:ext cx="3437349" cy="4211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2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3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subTitle"/>
          </p:nvPr>
        </p:nvSpPr>
        <p:spPr>
          <a:xfrm>
            <a:off x="831960" y="1709640"/>
            <a:ext cx="10515240" cy="13222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8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9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2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3" name="PlaceHolder 4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6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7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9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0" name="PlaceHolder 3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3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4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5" name="PlaceHolder 5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8" name="PlaceHolder 3"/>
          <p:cNvSpPr>
            <a:spLocks noGrp="1"/>
          </p:cNvSpPr>
          <p:nvPr>
            <p:ph type="body"/>
          </p:nvPr>
        </p:nvSpPr>
        <p:spPr>
          <a:xfrm>
            <a:off x="438732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9" name="PlaceHolder 4"/>
          <p:cNvSpPr>
            <a:spLocks noGrp="1"/>
          </p:cNvSpPr>
          <p:nvPr>
            <p:ph type="body"/>
          </p:nvPr>
        </p:nvSpPr>
        <p:spPr>
          <a:xfrm>
            <a:off x="794304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0" name="PlaceHolder 5"/>
          <p:cNvSpPr>
            <a:spLocks noGrp="1"/>
          </p:cNvSpPr>
          <p:nvPr>
            <p:ph type="body"/>
          </p:nvPr>
        </p:nvSpPr>
        <p:spPr>
          <a:xfrm>
            <a:off x="83196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1" name="PlaceHolder 6"/>
          <p:cNvSpPr>
            <a:spLocks noGrp="1"/>
          </p:cNvSpPr>
          <p:nvPr>
            <p:ph type="body"/>
          </p:nvPr>
        </p:nvSpPr>
        <p:spPr>
          <a:xfrm>
            <a:off x="438732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2" name="PlaceHolder 7"/>
          <p:cNvSpPr>
            <a:spLocks noGrp="1"/>
          </p:cNvSpPr>
          <p:nvPr>
            <p:ph type="body"/>
          </p:nvPr>
        </p:nvSpPr>
        <p:spPr>
          <a:xfrm>
            <a:off x="794304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8732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304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196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8732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304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1960" y="1709640"/>
            <a:ext cx="10515240" cy="13222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8732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304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196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8732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304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831960" y="1709640"/>
            <a:ext cx="10515240" cy="13222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38732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794304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83196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38732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794304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831960" y="1709640"/>
            <a:ext cx="10515240" cy="13222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438732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794304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83196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6"/>
          <p:cNvSpPr>
            <a:spLocks noGrp="1"/>
          </p:cNvSpPr>
          <p:nvPr>
            <p:ph type="body"/>
          </p:nvPr>
        </p:nvSpPr>
        <p:spPr>
          <a:xfrm>
            <a:off x="438732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7"/>
          <p:cNvSpPr>
            <a:spLocks noGrp="1"/>
          </p:cNvSpPr>
          <p:nvPr>
            <p:ph type="body"/>
          </p:nvPr>
        </p:nvSpPr>
        <p:spPr>
          <a:xfrm>
            <a:off x="794304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subTitle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subTitle"/>
          </p:nvPr>
        </p:nvSpPr>
        <p:spPr>
          <a:xfrm>
            <a:off x="831960" y="1709640"/>
            <a:ext cx="10515240" cy="13222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5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1960" y="1709640"/>
            <a:ext cx="10515240" cy="13222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body"/>
          </p:nvPr>
        </p:nvSpPr>
        <p:spPr>
          <a:xfrm>
            <a:off x="438732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 type="body"/>
          </p:nvPr>
        </p:nvSpPr>
        <p:spPr>
          <a:xfrm>
            <a:off x="794304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PlaceHolder 5"/>
          <p:cNvSpPr>
            <a:spLocks noGrp="1"/>
          </p:cNvSpPr>
          <p:nvPr>
            <p:ph type="body"/>
          </p:nvPr>
        </p:nvSpPr>
        <p:spPr>
          <a:xfrm>
            <a:off x="83196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PlaceHolder 6"/>
          <p:cNvSpPr>
            <a:spLocks noGrp="1"/>
          </p:cNvSpPr>
          <p:nvPr>
            <p:ph type="body"/>
          </p:nvPr>
        </p:nvSpPr>
        <p:spPr>
          <a:xfrm>
            <a:off x="438732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7"/>
          <p:cNvSpPr>
            <a:spLocks noGrp="1"/>
          </p:cNvSpPr>
          <p:nvPr>
            <p:ph type="body"/>
          </p:nvPr>
        </p:nvSpPr>
        <p:spPr>
          <a:xfrm>
            <a:off x="794304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subTitle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subTitle"/>
          </p:nvPr>
        </p:nvSpPr>
        <p:spPr>
          <a:xfrm>
            <a:off x="831960" y="1709640"/>
            <a:ext cx="10515240" cy="13222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4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8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9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0" name="PlaceHolder 5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438732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 type="body"/>
          </p:nvPr>
        </p:nvSpPr>
        <p:spPr>
          <a:xfrm>
            <a:off x="794304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 type="body"/>
          </p:nvPr>
        </p:nvSpPr>
        <p:spPr>
          <a:xfrm>
            <a:off x="83196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6" name="PlaceHolder 6"/>
          <p:cNvSpPr>
            <a:spLocks noGrp="1"/>
          </p:cNvSpPr>
          <p:nvPr>
            <p:ph type="body"/>
          </p:nvPr>
        </p:nvSpPr>
        <p:spPr>
          <a:xfrm>
            <a:off x="438732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7" name="PlaceHolder 7"/>
          <p:cNvSpPr>
            <a:spLocks noGrp="1"/>
          </p:cNvSpPr>
          <p:nvPr>
            <p:ph type="body"/>
          </p:nvPr>
        </p:nvSpPr>
        <p:spPr>
          <a:xfrm>
            <a:off x="794304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831960" y="1709640"/>
            <a:ext cx="10515240" cy="13222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438732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794304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83196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438732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794304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subTitle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0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1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subTitle"/>
          </p:nvPr>
        </p:nvSpPr>
        <p:spPr>
          <a:xfrm>
            <a:off x="831960" y="1709640"/>
            <a:ext cx="10515240" cy="13222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7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3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4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5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 type="body"/>
          </p:nvPr>
        </p:nvSpPr>
        <p:spPr>
          <a:xfrm>
            <a:off x="831960" y="5373360"/>
            <a:ext cx="1051524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6220080" y="458964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2" name="PlaceHolder 4"/>
          <p:cNvSpPr>
            <a:spLocks noGrp="1"/>
          </p:cNvSpPr>
          <p:nvPr>
            <p:ph type="body"/>
          </p:nvPr>
        </p:nvSpPr>
        <p:spPr>
          <a:xfrm>
            <a:off x="83196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3" name="PlaceHolder 5"/>
          <p:cNvSpPr>
            <a:spLocks noGrp="1"/>
          </p:cNvSpPr>
          <p:nvPr>
            <p:ph type="body"/>
          </p:nvPr>
        </p:nvSpPr>
        <p:spPr>
          <a:xfrm>
            <a:off x="6220080" y="5373360"/>
            <a:ext cx="513108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6" name="PlaceHolder 3"/>
          <p:cNvSpPr>
            <a:spLocks noGrp="1"/>
          </p:cNvSpPr>
          <p:nvPr>
            <p:ph type="body"/>
          </p:nvPr>
        </p:nvSpPr>
        <p:spPr>
          <a:xfrm>
            <a:off x="438732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7" name="PlaceHolder 4"/>
          <p:cNvSpPr>
            <a:spLocks noGrp="1"/>
          </p:cNvSpPr>
          <p:nvPr>
            <p:ph type="body"/>
          </p:nvPr>
        </p:nvSpPr>
        <p:spPr>
          <a:xfrm>
            <a:off x="7943040" y="458964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8" name="PlaceHolder 5"/>
          <p:cNvSpPr>
            <a:spLocks noGrp="1"/>
          </p:cNvSpPr>
          <p:nvPr>
            <p:ph type="body"/>
          </p:nvPr>
        </p:nvSpPr>
        <p:spPr>
          <a:xfrm>
            <a:off x="83196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9" name="PlaceHolder 6"/>
          <p:cNvSpPr>
            <a:spLocks noGrp="1"/>
          </p:cNvSpPr>
          <p:nvPr>
            <p:ph type="body"/>
          </p:nvPr>
        </p:nvSpPr>
        <p:spPr>
          <a:xfrm>
            <a:off x="438732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0" name="PlaceHolder 7"/>
          <p:cNvSpPr>
            <a:spLocks noGrp="1"/>
          </p:cNvSpPr>
          <p:nvPr>
            <p:ph type="body"/>
          </p:nvPr>
        </p:nvSpPr>
        <p:spPr>
          <a:xfrm>
            <a:off x="7943040" y="5373360"/>
            <a:ext cx="3385800" cy="71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8" name="PlaceHolder 2"/>
          <p:cNvSpPr>
            <a:spLocks noGrp="1"/>
          </p:cNvSpPr>
          <p:nvPr>
            <p:ph type="subTitle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0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s-ES" sz="6000" b="0" strike="noStrike" spc="-1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lang="en-US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E4596C91-4484-4E19-BF6B-90BFACF0047C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10/8/2020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s-CO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C96C775-C271-4CD0-81CA-78AFF0460395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s-ES" sz="4400" b="0" strike="noStrike" spc="-1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ES" sz="2800" b="0" strike="noStrike" spc="-1">
                <a:solidFill>
                  <a:srgbClr val="000000"/>
                </a:solidFill>
                <a:latin typeface="Calibri"/>
              </a:rPr>
              <a:t>Haga clic para modificar los estilos de texto del patrón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400" b="0" strike="noStrike" spc="-1">
                <a:solidFill>
                  <a:srgbClr val="000000"/>
                </a:solidFill>
                <a:latin typeface="Calibri"/>
              </a:rPr>
              <a:t>Segundo nivel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Tercer nivel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1800" b="0" strike="noStrike" spc="-1">
                <a:solidFill>
                  <a:srgbClr val="000000"/>
                </a:solidFill>
                <a:latin typeface="Calibri"/>
              </a:rPr>
              <a:t>Cuarto nivel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1800" b="0" strike="noStrike" spc="-1">
                <a:solidFill>
                  <a:srgbClr val="000000"/>
                </a:solidFill>
                <a:latin typeface="Calibri"/>
              </a:rPr>
              <a:t>Quinto nivel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1B2AB2DD-A797-423C-863B-48FC51737CB9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10/8/2020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s-CO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5C2565B-0743-4049-A153-8D26812CB98F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s-CO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</a:pPr>
            <a:r>
              <a:rPr lang="es-ES" sz="6000" b="0" strike="noStrike" spc="-1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lang="en-US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ES" sz="2400" b="0" strike="noStrike" spc="-1">
                <a:solidFill>
                  <a:srgbClr val="8B8B8B"/>
                </a:solidFill>
                <a:latin typeface="Calibri"/>
              </a:rPr>
              <a:t>Haga clic para modificar los estilos de texto del patrón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CC319D1C-D698-4581-AD19-7D88B027A1F4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10/8/2020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s-CO" sz="2400" b="0" strike="noStrike" spc="-1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DFD1F29-8A90-4539-80CD-5AA660EC10D3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s-CO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s-ES" sz="4400" b="0" strike="noStrike" spc="-1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ES" sz="2800" b="0" strike="noStrike" spc="-1">
                <a:solidFill>
                  <a:srgbClr val="000000"/>
                </a:solidFill>
                <a:latin typeface="Calibri"/>
              </a:rPr>
              <a:t>Haga clic para modificar los estilos de texto del patrón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400" b="0" strike="noStrike" spc="-1">
                <a:solidFill>
                  <a:srgbClr val="000000"/>
                </a:solidFill>
                <a:latin typeface="Calibri"/>
              </a:rPr>
              <a:t>Segundo nivel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Tercer nivel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1800" b="0" strike="noStrike" spc="-1">
                <a:solidFill>
                  <a:srgbClr val="000000"/>
                </a:solidFill>
                <a:latin typeface="Calibri"/>
              </a:rPr>
              <a:t>Cuarto nivel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1800" b="0" strike="noStrike" spc="-1">
                <a:solidFill>
                  <a:srgbClr val="000000"/>
                </a:solidFill>
                <a:latin typeface="Calibri"/>
              </a:rPr>
              <a:t>Quinto nivel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ES" sz="2800" b="0" strike="noStrike" spc="-1">
                <a:solidFill>
                  <a:srgbClr val="000000"/>
                </a:solidFill>
                <a:latin typeface="Calibri"/>
              </a:rPr>
              <a:t>Haga clic para modificar los estilos de texto del patrón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400" b="0" strike="noStrike" spc="-1">
                <a:solidFill>
                  <a:srgbClr val="000000"/>
                </a:solidFill>
                <a:latin typeface="Calibri"/>
              </a:rPr>
              <a:t>Segundo nivel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Tercer nivel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1800" b="0" strike="noStrike" spc="-1">
                <a:solidFill>
                  <a:srgbClr val="000000"/>
                </a:solidFill>
                <a:latin typeface="Calibri"/>
              </a:rPr>
              <a:t>Cuarto nivel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1800" b="0" strike="noStrike" spc="-1">
                <a:solidFill>
                  <a:srgbClr val="000000"/>
                </a:solidFill>
                <a:latin typeface="Calibri"/>
              </a:rPr>
              <a:t>Quinto nivel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F21F36D5-E3EB-4F44-A0E4-98D14646E973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10/8/2020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s-CO" sz="2400" b="0" strike="noStrike" spc="-1">
              <a:latin typeface="Times New Roman"/>
            </a:endParaRPr>
          </a:p>
        </p:txBody>
      </p:sp>
      <p:sp>
        <p:nvSpPr>
          <p:cNvPr id="128" name="PlaceHolder 6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337BD41-9E1E-4416-BEBA-D0E5A703D0AF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s-CO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834120" y="462600"/>
            <a:ext cx="10515240" cy="82188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D24726"/>
                </a:solidFill>
                <a:latin typeface="Segoe UI Light"/>
              </a:rPr>
              <a:t>Click to edit Master title style</a:t>
            </a:r>
            <a:endParaRPr lang="en-US" sz="3600" b="0" strike="noStrike" spc="-1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838080" y="16257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595959"/>
              </a:buClr>
              <a:buFont typeface="Arial"/>
              <a:buChar char="•"/>
            </a:pPr>
            <a:r>
              <a:rPr lang="en-US" sz="1400" b="0" strike="noStrike" spc="-1">
                <a:solidFill>
                  <a:srgbClr val="595959"/>
                </a:solidFill>
                <a:latin typeface="Segoe UI Semilight"/>
              </a:rPr>
              <a:t>Edit Master text styles</a:t>
            </a:r>
            <a:endParaRPr lang="en-US" sz="1400" b="0" strike="noStrike" spc="-1">
              <a:solidFill>
                <a:srgbClr val="000000"/>
              </a:solidFill>
              <a:latin typeface="Segoe UI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595959"/>
              </a:buClr>
              <a:buFont typeface="Arial"/>
              <a:buChar char="•"/>
            </a:pPr>
            <a:r>
              <a:rPr lang="en-US" sz="1200" b="0" strike="noStrike" spc="-1">
                <a:solidFill>
                  <a:srgbClr val="595959"/>
                </a:solidFill>
                <a:latin typeface="Segoe UI Semilight"/>
              </a:rPr>
              <a:t>Second level</a:t>
            </a:r>
            <a:endParaRPr lang="en-US" sz="1200" b="0" strike="noStrike" spc="-1">
              <a:solidFill>
                <a:srgbClr val="000000"/>
              </a:solidFill>
              <a:latin typeface="Segoe UI"/>
            </a:endParaRP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595959"/>
              </a:buClr>
              <a:buFont typeface="Arial"/>
              <a:buChar char="•"/>
            </a:pPr>
            <a:r>
              <a:rPr lang="en-US" sz="1200" b="0" strike="noStrike" spc="-1">
                <a:solidFill>
                  <a:srgbClr val="595959"/>
                </a:solidFill>
                <a:latin typeface="Segoe UI Semilight"/>
              </a:rPr>
              <a:t>Third level</a:t>
            </a:r>
            <a:endParaRPr lang="en-US" sz="1200" b="0" strike="noStrike" spc="-1">
              <a:solidFill>
                <a:srgbClr val="000000"/>
              </a:solidFill>
              <a:latin typeface="Segoe UI"/>
            </a:endParaRP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595959"/>
              </a:buClr>
              <a:buFont typeface="Arial"/>
              <a:buChar char="•"/>
            </a:pPr>
            <a:r>
              <a:rPr lang="en-US" sz="1200" b="0" strike="noStrike" spc="-1">
                <a:solidFill>
                  <a:srgbClr val="595959"/>
                </a:solidFill>
                <a:latin typeface="Segoe UI Semilight"/>
              </a:rPr>
              <a:t>Fourth level</a:t>
            </a:r>
            <a:endParaRPr lang="en-US" sz="1200" b="0" strike="noStrike" spc="-1">
              <a:solidFill>
                <a:srgbClr val="000000"/>
              </a:solidFill>
              <a:latin typeface="Segoe UI"/>
            </a:endParaRP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595959"/>
              </a:buClr>
              <a:buFont typeface="Arial"/>
              <a:buChar char="•"/>
            </a:pPr>
            <a:r>
              <a:rPr lang="en-US" sz="1200" b="0" strike="noStrike" spc="-1">
                <a:solidFill>
                  <a:srgbClr val="595959"/>
                </a:solidFill>
                <a:latin typeface="Segoe UI Semilight"/>
              </a:rPr>
              <a:t>Fifth level</a:t>
            </a:r>
            <a:endParaRPr lang="en-US" sz="1200" b="0" strike="noStrike" spc="-1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453AD8E8-A0EE-463D-A170-8630D833B585}" type="datetime">
              <a:rPr lang="en-US" sz="1200" b="0" strike="noStrike" spc="-1">
                <a:solidFill>
                  <a:srgbClr val="8B8B8B"/>
                </a:solidFill>
                <a:latin typeface="Segoe UI"/>
              </a:rPr>
              <a:t>10/8/2020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s-CO" sz="2400" b="0" strike="noStrike" spc="-1">
              <a:latin typeface="Times New Roman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392B703-CA0D-4E73-9992-F169F1A98915}" type="slidenum">
              <a:rPr lang="en-US" sz="1200" b="0" strike="noStrike" spc="-1">
                <a:solidFill>
                  <a:srgbClr val="8B8B8B"/>
                </a:solidFill>
                <a:latin typeface="Segoe UI"/>
              </a:rPr>
              <a:t>‹Nº›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170" name="Line 6"/>
          <p:cNvSpPr/>
          <p:nvPr/>
        </p:nvSpPr>
        <p:spPr>
          <a:xfrm>
            <a:off x="952200" y="1284480"/>
            <a:ext cx="1036332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AB4E4"/>
            </a:gs>
            <a:gs pos="100000">
              <a:srgbClr val="C1D1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4400" b="0" strike="noStrike" spc="-1">
                <a:solidFill>
                  <a:srgbClr val="000000"/>
                </a:solidFill>
                <a:latin typeface="Calibri"/>
              </a:rPr>
              <a:t>Haga clic para modificar el estilo de título del patrón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45255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s-ES" sz="3200" b="0" strike="noStrike" spc="-1">
                <a:solidFill>
                  <a:srgbClr val="000000"/>
                </a:solidFill>
                <a:latin typeface="Calibri"/>
              </a:rPr>
              <a:t>Haga clic para modificar el estilo de texto del patrón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s-ES" sz="2800" b="0" strike="noStrike" spc="-1">
                <a:solidFill>
                  <a:srgbClr val="000000"/>
                </a:solidFill>
                <a:latin typeface="Calibri"/>
              </a:rPr>
              <a:t>Segundo nivel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400" b="0" strike="noStrike" spc="-1">
                <a:solidFill>
                  <a:srgbClr val="000000"/>
                </a:solidFill>
                <a:latin typeface="Calibri"/>
              </a:rPr>
              <a:t>Tercer nivel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Cuarto nivel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Quinto nivel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 type="dt"/>
          </p:nvPr>
        </p:nvSpPr>
        <p:spPr>
          <a:xfrm>
            <a:off x="609480" y="6356520"/>
            <a:ext cx="2844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1C11134C-B522-4D29-859A-0E6A49333201}" type="datetime">
              <a:rPr lang="es-CO" sz="1200" b="0" strike="noStrike" spc="-1">
                <a:solidFill>
                  <a:srgbClr val="8B8B8B"/>
                </a:solidFill>
                <a:latin typeface="Calibri"/>
              </a:rPr>
              <a:t>8/10/2020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210" name="PlaceHolder 4"/>
          <p:cNvSpPr>
            <a:spLocks noGrp="1"/>
          </p:cNvSpPr>
          <p:nvPr>
            <p:ph type="ftr"/>
          </p:nvPr>
        </p:nvSpPr>
        <p:spPr>
          <a:xfrm>
            <a:off x="4165560" y="6356520"/>
            <a:ext cx="386028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s-CO" sz="2400" b="0" strike="noStrike" spc="-1">
              <a:latin typeface="Times New Roman"/>
            </a:endParaRPr>
          </a:p>
        </p:txBody>
      </p:sp>
      <p:sp>
        <p:nvSpPr>
          <p:cNvPr id="211" name="PlaceHolder 5"/>
          <p:cNvSpPr>
            <a:spLocks noGrp="1"/>
          </p:cNvSpPr>
          <p:nvPr>
            <p:ph type="sldNum"/>
          </p:nvPr>
        </p:nvSpPr>
        <p:spPr>
          <a:xfrm>
            <a:off x="8737560" y="6356520"/>
            <a:ext cx="2844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91FCBBA-2D18-4496-9E12-83D435E0D35B}" type="slidenum">
              <a:rPr lang="es-CO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s-CO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0CAC1E25-001C-41C7-BB80-F7CA13C18AE0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10/8/2020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s-CO" sz="2400" b="0" strike="noStrike" spc="-1">
              <a:latin typeface="Times New Roman"/>
            </a:endParaRPr>
          </a:p>
        </p:txBody>
      </p:sp>
      <p:sp>
        <p:nvSpPr>
          <p:cNvPr id="250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6CB41435-FFBF-4733-AFE9-0106E2223800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25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Pulse para editar el formato del texto de título</a:t>
            </a:r>
          </a:p>
        </p:txBody>
      </p:sp>
      <p:sp>
        <p:nvSpPr>
          <p:cNvPr id="25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</a:pPr>
            <a:r>
              <a:rPr lang="es-ES" sz="3200" b="0" strike="noStrike" spc="-1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3200" b="0" strike="noStrike" spc="-1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ES" sz="1600" b="0" strike="noStrike" spc="-1">
                <a:solidFill>
                  <a:srgbClr val="000000"/>
                </a:solidFill>
                <a:latin typeface="Calibri"/>
              </a:rPr>
              <a:t>Haga clic para modificar los estilos de texto del patrón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2" name="PlaceHolder 4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5ACBDDBC-0587-455F-AD41-2D4920027831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10/8/2020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293" name="PlaceHolder 5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s-CO" sz="2400" b="0" strike="noStrike" spc="-1">
              <a:latin typeface="Times New Roman"/>
            </a:endParaRPr>
          </a:p>
        </p:txBody>
      </p:sp>
      <p:sp>
        <p:nvSpPr>
          <p:cNvPr id="294" name="PlaceHolder 6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CB8E187-12CA-4FA9-9F77-8354B550AAE0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s-CO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</a:pPr>
            <a:r>
              <a:rPr lang="es-ES" sz="3200" b="0" strike="noStrike" spc="-1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ES" sz="3200" b="0" strike="noStrike" spc="-1">
                <a:solidFill>
                  <a:srgbClr val="000000"/>
                </a:solidFill>
                <a:latin typeface="Calibri"/>
              </a:rPr>
              <a:t>Haga clic para modificar los estilos de texto del patrón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800" b="0" strike="noStrike" spc="-1">
                <a:solidFill>
                  <a:srgbClr val="000000"/>
                </a:solidFill>
                <a:latin typeface="Calibri"/>
              </a:rPr>
              <a:t>Segundo nivel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400" b="0" strike="noStrike" spc="-1">
                <a:solidFill>
                  <a:srgbClr val="000000"/>
                </a:solidFill>
                <a:latin typeface="Calibri"/>
              </a:rPr>
              <a:t>Tercer nivel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Cuarto nivel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Quinto nivel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ES" sz="1600" b="0" strike="noStrike" spc="-1">
                <a:solidFill>
                  <a:srgbClr val="000000"/>
                </a:solidFill>
                <a:latin typeface="Calibri"/>
              </a:rPr>
              <a:t>Haga clic para modificar los estilos de texto del patrón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21A1DF9B-F83C-407D-883D-8FC16E8B57A7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10/8/2020</a:t>
            </a:fld>
            <a:endParaRPr lang="es-CO" sz="1200" b="0" strike="noStrike" spc="-1">
              <a:latin typeface="Times New Roman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s-CO" sz="2400" b="0" strike="noStrike" spc="-1">
              <a:latin typeface="Times New Roman"/>
            </a:endParaRPr>
          </a:p>
        </p:txBody>
      </p:sp>
      <p:sp>
        <p:nvSpPr>
          <p:cNvPr id="336" name="PlaceHolder 6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2E822C3-DF8A-4F81-85D7-27E8E38FC35D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s-CO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ctoscard@correo.udistrital.edu.co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cretariasenado.gov.co/senado/basedoc/constitucion_politica_1991.html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CustomShape 1"/>
          <p:cNvSpPr/>
          <p:nvPr/>
        </p:nvSpPr>
        <p:spPr>
          <a:xfrm>
            <a:off x="475560" y="0"/>
            <a:ext cx="10909800" cy="6857640"/>
          </a:xfrm>
          <a:prstGeom prst="rect">
            <a:avLst/>
          </a:prstGeom>
          <a:solidFill>
            <a:schemeClr val="accent6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74" name="Picture 10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sp>
        <p:nvSpPr>
          <p:cNvPr id="375" name="TextShape 2"/>
          <p:cNvSpPr txBox="1"/>
          <p:nvPr/>
        </p:nvSpPr>
        <p:spPr>
          <a:xfrm>
            <a:off x="3043440" y="1350360"/>
            <a:ext cx="6104880" cy="207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s-CO" sz="3600" b="1" strike="noStrike" spc="-1" dirty="0">
                <a:solidFill>
                  <a:srgbClr val="FFFFFF"/>
                </a:solidFill>
                <a:latin typeface="Poetsen One" panose="020108030300000D0203" pitchFamily="2" charset="0"/>
              </a:rPr>
              <a:t>Del Sistema Educativo y su Representación en el Aula</a:t>
            </a:r>
            <a:endParaRPr lang="en-US" sz="36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sp>
        <p:nvSpPr>
          <p:cNvPr id="376" name="TextShape 3"/>
          <p:cNvSpPr txBox="1"/>
          <p:nvPr/>
        </p:nvSpPr>
        <p:spPr>
          <a:xfrm>
            <a:off x="3043440" y="3429000"/>
            <a:ext cx="6104880" cy="9604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CO" sz="2400" b="1" strike="noStrike" spc="-1" dirty="0">
                <a:solidFill>
                  <a:srgbClr val="FFFFFF"/>
                </a:solidFill>
                <a:latin typeface="Margot" panose="020B0303030504020204" pitchFamily="34" charset="0"/>
              </a:rPr>
              <a:t>Reconstrucción desde cursos octavos del Colegio Ciudadela Educativa de Bosa</a:t>
            </a:r>
            <a:endParaRPr lang="es-CO" sz="2400" b="0" strike="noStrike" spc="-1" dirty="0">
              <a:latin typeface="Margot" panose="020B0303030504020204" pitchFamily="34" charset="0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s-CO" sz="2400" b="0" strike="noStrike" spc="-1" dirty="0">
              <a:latin typeface="Arial"/>
            </a:endParaRPr>
          </a:p>
        </p:txBody>
      </p:sp>
      <p:sp>
        <p:nvSpPr>
          <p:cNvPr id="377" name="CustomShape 4"/>
          <p:cNvSpPr/>
          <p:nvPr/>
        </p:nvSpPr>
        <p:spPr>
          <a:xfrm>
            <a:off x="3765060" y="4318062"/>
            <a:ext cx="4661640" cy="9218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CO" sz="1800" b="0" strike="noStrike" spc="-1" dirty="0">
                <a:solidFill>
                  <a:srgbClr val="FFFFFF"/>
                </a:solidFill>
                <a:latin typeface="Margot" panose="020B0303030504020204" pitchFamily="34" charset="0"/>
              </a:rPr>
              <a:t>Oscar David Carvajal Trujillo</a:t>
            </a:r>
            <a:endParaRPr lang="es-CO" sz="1800" b="0" strike="noStrike" spc="-1" dirty="0">
              <a:latin typeface="Margot" panose="020B030303050402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s-CO" sz="1800" b="0" strike="noStrike" spc="-1" dirty="0">
                <a:solidFill>
                  <a:srgbClr val="FFFFFF"/>
                </a:solidFill>
                <a:latin typeface="Margot" panose="020B0303030504020204" pitchFamily="34" charset="0"/>
              </a:rPr>
              <a:t>Licenciatura en Educación Básica con Énfasis en Ciencias Sociales 2020</a:t>
            </a:r>
            <a:endParaRPr lang="es-CO" sz="1800" b="0" strike="noStrike" spc="-1" dirty="0">
              <a:latin typeface="Margot" panose="020B0303030504020204" pitchFamily="34" charset="0"/>
            </a:endParaRPr>
          </a:p>
        </p:txBody>
      </p:sp>
      <p:pic>
        <p:nvPicPr>
          <p:cNvPr id="378" name="Imagen 7" descr="Imagen que contiene texto, libro&#10;&#10;Descripción generada automáticamente"/>
          <p:cNvPicPr/>
          <p:nvPr/>
        </p:nvPicPr>
        <p:blipFill>
          <a:blip r:embed="rId3"/>
          <a:stretch/>
        </p:blipFill>
        <p:spPr>
          <a:xfrm>
            <a:off x="575640" y="456840"/>
            <a:ext cx="1825200" cy="2078280"/>
          </a:xfrm>
          <a:prstGeom prst="rect">
            <a:avLst/>
          </a:prstGeom>
          <a:ln w="0">
            <a:noFill/>
          </a:ln>
        </p:spPr>
      </p:pic>
      <p:pic>
        <p:nvPicPr>
          <p:cNvPr id="379" name="Imagen 3"/>
          <p:cNvPicPr/>
          <p:nvPr/>
        </p:nvPicPr>
        <p:blipFill>
          <a:blip r:embed="rId4"/>
          <a:stretch/>
        </p:blipFill>
        <p:spPr>
          <a:xfrm>
            <a:off x="9195840" y="450360"/>
            <a:ext cx="2742840" cy="1800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TextShape 1"/>
          <p:cNvSpPr txBox="1"/>
          <p:nvPr/>
        </p:nvSpPr>
        <p:spPr>
          <a:xfrm>
            <a:off x="834120" y="462600"/>
            <a:ext cx="10515240" cy="821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500" lnSpcReduction="20000"/>
          </a:bodyPr>
          <a:lstStyle/>
          <a:p>
            <a:pPr algn="ctr">
              <a:lnSpc>
                <a:spcPct val="90000"/>
              </a:lnSpc>
            </a:pPr>
            <a:r>
              <a:rPr lang="es-CO" sz="3600" b="0" strike="noStrike" spc="-1" dirty="0">
                <a:solidFill>
                  <a:srgbClr val="99CC00"/>
                </a:solidFill>
                <a:latin typeface="Poetsen One" panose="020108030300000D0203" pitchFamily="2" charset="0"/>
              </a:rPr>
              <a:t>El Sistema Educativo como Objeto de representación (Desde Cuevas y Mireles)</a:t>
            </a:r>
            <a:endParaRPr lang="en-US" sz="36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sp>
        <p:nvSpPr>
          <p:cNvPr id="435" name="TextShape 2"/>
          <p:cNvSpPr txBox="1"/>
          <p:nvPr/>
        </p:nvSpPr>
        <p:spPr>
          <a:xfrm>
            <a:off x="838080" y="1625760"/>
            <a:ext cx="10515240" cy="46350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595959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595959"/>
                </a:solidFill>
                <a:latin typeface="Margot" panose="020B0303030504020204" pitchFamily="34" charset="0"/>
              </a:rPr>
              <a:t>Enfoque procesual (socio – genético) de las Representaciones Sociales: Abordaje hermenéutico, Hombre productor de Sentidos. Focaliza análisis de las producciones simbólicas de los significados del lenguaje, a través de los cuales los seres humanos constituimos el mundo en el que vivimos (Jodelet y Moscovici)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548235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548235"/>
                </a:solidFill>
                <a:latin typeface="Margot" panose="020B0303030504020204" pitchFamily="34" charset="0"/>
              </a:rPr>
              <a:t>(1) Objeto de Representación. </a:t>
            </a: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Necesita ser relevante para el sujeto, relacionada con sus prácticas y centro de conversación en un grupo (sistema educativo) 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548235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548235"/>
                </a:solidFill>
                <a:latin typeface="Margot" panose="020B0303030504020204" pitchFamily="34" charset="0"/>
              </a:rPr>
              <a:t>(2) Sujeto de Representación. </a:t>
            </a: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Elaboran las RRSS en tiempo espacio determinado particular y en relación con los otros. Sujeto que interioriza y se apropia de las RRSS, interviniendo al tiempo en su construcción y configurado por diversos aspectos de su vida cotidiana. (estudiantes) 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548235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548235"/>
                </a:solidFill>
                <a:latin typeface="Margot" panose="020B0303030504020204" pitchFamily="34" charset="0"/>
              </a:rPr>
              <a:t>(3) Contexto de la Representación. </a:t>
            </a: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Producto de un tiempo espacio sistematizados en la cultura. Determinación de las Representaciones se encuentran en el conjunto de condiciones económicas, sociales, históricas, etc., que caracterizan una sociedad. (colegio CEB)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3"/>
          <p:cNvGraphicFramePr/>
          <p:nvPr>
            <p:extLst>
              <p:ext uri="{D42A27DB-BD31-4B8C-83A1-F6EECF244321}">
                <p14:modId xmlns:p14="http://schemas.microsoft.com/office/powerpoint/2010/main" val="2280113592"/>
              </p:ext>
            </p:extLst>
          </p:nvPr>
        </p:nvGraphicFramePr>
        <p:xfrm>
          <a:off x="0" y="527040"/>
          <a:ext cx="12191760" cy="587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s-CO" sz="4000" b="0" strike="noStrike" spc="-1" dirty="0">
                <a:solidFill>
                  <a:srgbClr val="548235"/>
                </a:solidFill>
                <a:latin typeface="Poetsen One" panose="020108030300000D0203" pitchFamily="2" charset="0"/>
              </a:rPr>
              <a:t>Esquema</a:t>
            </a:r>
            <a:r>
              <a:rPr lang="en-US" sz="4000" b="0" strike="noStrike" spc="-1" dirty="0">
                <a:solidFill>
                  <a:srgbClr val="548235"/>
                </a:solidFill>
                <a:latin typeface="Poetsen One" panose="020108030300000D0203" pitchFamily="2" charset="0"/>
              </a:rPr>
              <a:t> general de la </a:t>
            </a:r>
            <a:r>
              <a:rPr lang="es-CO" sz="4000" b="0" strike="noStrike" spc="-1" dirty="0">
                <a:solidFill>
                  <a:srgbClr val="548235"/>
                </a:solidFill>
                <a:latin typeface="Poetsen One" panose="020108030300000D0203" pitchFamily="2" charset="0"/>
              </a:rPr>
              <a:t>metodología</a:t>
            </a:r>
            <a:endParaRPr lang="es-CO" sz="40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pic>
        <p:nvPicPr>
          <p:cNvPr id="441" name="Marcador de contenido 4" descr="Imagen que contiene texto, mapa&#10;&#10;Descripción generada automáticamente"/>
          <p:cNvPicPr/>
          <p:nvPr/>
        </p:nvPicPr>
        <p:blipFill>
          <a:blip r:embed="rId2"/>
          <a:srcRect t="9037" b="13684"/>
          <a:stretch/>
        </p:blipFill>
        <p:spPr>
          <a:xfrm>
            <a:off x="828720" y="1825560"/>
            <a:ext cx="10524600" cy="43509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92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443" name="Group 2"/>
          <p:cNvGrpSpPr/>
          <p:nvPr/>
        </p:nvGrpSpPr>
        <p:grpSpPr>
          <a:xfrm>
            <a:off x="-360" y="360"/>
            <a:ext cx="972720" cy="1935000"/>
            <a:chOff x="-360" y="360"/>
            <a:chExt cx="972720" cy="1935000"/>
          </a:xfrm>
        </p:grpSpPr>
        <p:sp>
          <p:nvSpPr>
            <p:cNvPr id="444" name="CustomShape 3"/>
            <p:cNvSpPr/>
            <p:nvPr/>
          </p:nvSpPr>
          <p:spPr>
            <a:xfrm rot="18900000" flipH="1">
              <a:off x="377280" y="1074600"/>
              <a:ext cx="492840" cy="492840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45" name="CustomShape 4"/>
            <p:cNvSpPr/>
            <p:nvPr/>
          </p:nvSpPr>
          <p:spPr>
            <a:xfrm rot="5400000" flipH="1">
              <a:off x="-482040" y="481680"/>
              <a:ext cx="1935000" cy="972360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446" name="TextShape 5"/>
          <p:cNvSpPr txBox="1"/>
          <p:nvPr/>
        </p:nvSpPr>
        <p:spPr>
          <a:xfrm>
            <a:off x="643320" y="321840"/>
            <a:ext cx="10904760" cy="11354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s-CO" sz="4000" b="0" strike="noStrike" spc="-1" dirty="0">
                <a:solidFill>
                  <a:srgbClr val="548235"/>
                </a:solidFill>
                <a:latin typeface="Poetsen One" panose="020108030300000D0203" pitchFamily="2" charset="0"/>
              </a:rPr>
              <a:t>Análisis</a:t>
            </a:r>
            <a:r>
              <a:rPr lang="en-US" sz="4000" b="0" strike="noStrike" spc="-1" dirty="0">
                <a:solidFill>
                  <a:srgbClr val="548235"/>
                </a:solidFill>
                <a:latin typeface="Poetsen One" panose="020108030300000D0203" pitchFamily="2" charset="0"/>
              </a:rPr>
              <a:t> </a:t>
            </a:r>
            <a:r>
              <a:rPr lang="es-CO" sz="4000" b="0" strike="noStrike" spc="-1" dirty="0">
                <a:solidFill>
                  <a:srgbClr val="548235"/>
                </a:solidFill>
                <a:latin typeface="Poetsen One" panose="020108030300000D0203" pitchFamily="2" charset="0"/>
              </a:rPr>
              <a:t>diario</a:t>
            </a:r>
            <a:r>
              <a:rPr lang="en-US" sz="4000" b="0" strike="noStrike" spc="-1" dirty="0">
                <a:solidFill>
                  <a:srgbClr val="548235"/>
                </a:solidFill>
                <a:latin typeface="Poetsen One" panose="020108030300000D0203" pitchFamily="2" charset="0"/>
              </a:rPr>
              <a:t> de campo </a:t>
            </a:r>
            <a:endParaRPr lang="en-US" sz="40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pic>
        <p:nvPicPr>
          <p:cNvPr id="447" name="Imagen 7" descr="Imagen que contiene texto&#10;&#10;Descripción generada automáticamente"/>
          <p:cNvPicPr/>
          <p:nvPr/>
        </p:nvPicPr>
        <p:blipFill>
          <a:blip r:embed="rId2"/>
          <a:srcRect l="25993" r="22597" b="4136"/>
          <a:stretch/>
        </p:blipFill>
        <p:spPr>
          <a:xfrm rot="5400000">
            <a:off x="505800" y="2438280"/>
            <a:ext cx="3322080" cy="3046680"/>
          </a:xfrm>
          <a:prstGeom prst="rect">
            <a:avLst/>
          </a:prstGeom>
          <a:ln w="0">
            <a:noFill/>
          </a:ln>
        </p:spPr>
      </p:pic>
      <p:pic>
        <p:nvPicPr>
          <p:cNvPr id="448" name="Marcador de posición de imagen 5" descr="Imagen que contiene texto&#10;&#10;Descripción generada automáticamente"/>
          <p:cNvPicPr/>
          <p:nvPr/>
        </p:nvPicPr>
        <p:blipFill>
          <a:blip r:embed="rId3"/>
          <a:srcRect l="14430" r="24233"/>
          <a:stretch/>
        </p:blipFill>
        <p:spPr>
          <a:xfrm rot="5400000">
            <a:off x="3711960" y="2438280"/>
            <a:ext cx="3322080" cy="3046680"/>
          </a:xfrm>
          <a:prstGeom prst="rect">
            <a:avLst/>
          </a:prstGeom>
          <a:ln w="0">
            <a:noFill/>
          </a:ln>
        </p:spPr>
      </p:pic>
      <p:sp>
        <p:nvSpPr>
          <p:cNvPr id="449" name="TextShape 6"/>
          <p:cNvSpPr txBox="1"/>
          <p:nvPr/>
        </p:nvSpPr>
        <p:spPr>
          <a:xfrm>
            <a:off x="7315200" y="1669511"/>
            <a:ext cx="4361400" cy="4503409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28584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>
                <a:solidFill>
                  <a:srgbClr val="000000"/>
                </a:solidFill>
                <a:latin typeface="Margot" panose="020B0303030504020204" pitchFamily="34" charset="0"/>
              </a:rPr>
              <a:t>Marcados dispositivos de poder instalados en la escuela (ritual del saludo, Orden de las filas, observador)</a:t>
            </a:r>
          </a:p>
          <a:p>
            <a:pPr marL="28584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>
                <a:solidFill>
                  <a:srgbClr val="000000"/>
                </a:solidFill>
                <a:latin typeface="Margot" panose="020B0303030504020204" pitchFamily="34" charset="0"/>
              </a:rPr>
              <a:t>Existencia de un Saber reflejado en un poder dado a los docentes. </a:t>
            </a:r>
          </a:p>
          <a:p>
            <a:pPr marL="28584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>
                <a:solidFill>
                  <a:srgbClr val="000000"/>
                </a:solidFill>
                <a:latin typeface="Margot" panose="020B0303030504020204" pitchFamily="34" charset="0"/>
              </a:rPr>
              <a:t>Dinámica de la tarea y la calificación del registro escrito o consignado en papel.  (copia de los trabajos)</a:t>
            </a:r>
          </a:p>
          <a:p>
            <a:pPr marL="28584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>
                <a:solidFill>
                  <a:srgbClr val="000000"/>
                </a:solidFill>
                <a:latin typeface="Margot" panose="020B0303030504020204" pitchFamily="34" charset="0"/>
              </a:rPr>
              <a:t>Observador: Dispositivo y mecanismo de poder donde se objetiva a los estudiantes.</a:t>
            </a:r>
          </a:p>
        </p:txBody>
      </p:sp>
      <p:grpSp>
        <p:nvGrpSpPr>
          <p:cNvPr id="450" name="Group 7"/>
          <p:cNvGrpSpPr/>
          <p:nvPr/>
        </p:nvGrpSpPr>
        <p:grpSpPr>
          <a:xfrm>
            <a:off x="11178360" y="4601520"/>
            <a:ext cx="1013760" cy="2017080"/>
            <a:chOff x="11178360" y="4601520"/>
            <a:chExt cx="1013760" cy="2017080"/>
          </a:xfrm>
        </p:grpSpPr>
        <p:sp>
          <p:nvSpPr>
            <p:cNvPr id="451" name="CustomShape 8"/>
            <p:cNvSpPr/>
            <p:nvPr/>
          </p:nvSpPr>
          <p:spPr>
            <a:xfrm rot="16200000" flipH="1">
              <a:off x="10676520" y="5103000"/>
              <a:ext cx="2017080" cy="10137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52" name="CustomShape 9"/>
            <p:cNvSpPr/>
            <p:nvPr/>
          </p:nvSpPr>
          <p:spPr>
            <a:xfrm rot="2700000">
              <a:off x="11278800" y="5728680"/>
              <a:ext cx="485280" cy="485280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TextShape 1"/>
          <p:cNvSpPr txBox="1"/>
          <p:nvPr/>
        </p:nvSpPr>
        <p:spPr>
          <a:xfrm>
            <a:off x="66024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s-CO" sz="2800" b="0" strike="noStrike" spc="-1" dirty="0">
                <a:solidFill>
                  <a:srgbClr val="548235"/>
                </a:solidFill>
                <a:latin typeface="Poetsen One" panose="020108030300000D0203" pitchFamily="2" charset="0"/>
              </a:rPr>
              <a:t>Taller # 1 ¿qué es lo que me gusta?</a:t>
            </a:r>
            <a:endParaRPr lang="en-US" sz="28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pic>
        <p:nvPicPr>
          <p:cNvPr id="454" name="Marcador de contenido 8"/>
          <p:cNvPicPr/>
          <p:nvPr/>
        </p:nvPicPr>
        <p:blipFill>
          <a:blip r:embed="rId2"/>
          <a:srcRect b="6225"/>
          <a:stretch/>
        </p:blipFill>
        <p:spPr>
          <a:xfrm>
            <a:off x="4772160" y="553680"/>
            <a:ext cx="3314160" cy="1819800"/>
          </a:xfrm>
          <a:prstGeom prst="rect">
            <a:avLst/>
          </a:prstGeom>
          <a:ln w="0">
            <a:noFill/>
          </a:ln>
        </p:spPr>
      </p:pic>
      <p:sp>
        <p:nvSpPr>
          <p:cNvPr id="455" name="TextShape 2"/>
          <p:cNvSpPr txBox="1"/>
          <p:nvPr/>
        </p:nvSpPr>
        <p:spPr>
          <a:xfrm>
            <a:off x="660240" y="2057400"/>
            <a:ext cx="3924360" cy="424656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1000"/>
          </a:bodyPr>
          <a:lstStyle/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Se clasifica en: Deportes, Comida, Video Juegos, Música, Variados y singulares.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La escuela y el Sistema educativo no está dentro de los gustos de los estudiantes.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El ocio y tiempo libre ligados a generar el gusto. 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Gusto por actividades frecuentes y de la vida cotidiana.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Se tiene en cuenta datos particulares y singulares. 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</p:txBody>
      </p:sp>
      <p:pic>
        <p:nvPicPr>
          <p:cNvPr id="456" name="Imagen 10"/>
          <p:cNvPicPr/>
          <p:nvPr/>
        </p:nvPicPr>
        <p:blipFill>
          <a:blip r:embed="rId3"/>
          <a:stretch/>
        </p:blipFill>
        <p:spPr>
          <a:xfrm>
            <a:off x="8322480" y="553680"/>
            <a:ext cx="3314160" cy="1819800"/>
          </a:xfrm>
          <a:prstGeom prst="rect">
            <a:avLst/>
          </a:prstGeom>
          <a:ln w="0">
            <a:noFill/>
          </a:ln>
        </p:spPr>
      </p:pic>
      <p:pic>
        <p:nvPicPr>
          <p:cNvPr id="457" name="Imagen 12"/>
          <p:cNvPicPr/>
          <p:nvPr/>
        </p:nvPicPr>
        <p:blipFill>
          <a:blip r:embed="rId4"/>
          <a:srcRect l="12936" r="16471" b="14333"/>
          <a:stretch/>
        </p:blipFill>
        <p:spPr>
          <a:xfrm>
            <a:off x="4772160" y="2547000"/>
            <a:ext cx="3314160" cy="1819800"/>
          </a:xfrm>
          <a:prstGeom prst="rect">
            <a:avLst/>
          </a:prstGeom>
          <a:ln w="0">
            <a:noFill/>
          </a:ln>
        </p:spPr>
      </p:pic>
      <p:pic>
        <p:nvPicPr>
          <p:cNvPr id="458" name="Imagen 14" descr="Imagen que contiene camiseta&#10;&#10;Descripción generada automáticamente"/>
          <p:cNvPicPr/>
          <p:nvPr/>
        </p:nvPicPr>
        <p:blipFill>
          <a:blip r:embed="rId5"/>
          <a:srcRect l="6825" r="12986" b="3780"/>
          <a:stretch/>
        </p:blipFill>
        <p:spPr>
          <a:xfrm>
            <a:off x="8322480" y="2547000"/>
            <a:ext cx="3315960" cy="1819800"/>
          </a:xfrm>
          <a:prstGeom prst="rect">
            <a:avLst/>
          </a:prstGeom>
          <a:ln w="0">
            <a:noFill/>
          </a:ln>
        </p:spPr>
      </p:pic>
      <p:pic>
        <p:nvPicPr>
          <p:cNvPr id="459" name="Imagen 18" descr="Imagen que contiene texto&#10;&#10;Descripción generada automáticamente"/>
          <p:cNvPicPr/>
          <p:nvPr/>
        </p:nvPicPr>
        <p:blipFill>
          <a:blip r:embed="rId6"/>
          <a:stretch/>
        </p:blipFill>
        <p:spPr>
          <a:xfrm>
            <a:off x="4772160" y="4539960"/>
            <a:ext cx="3314160" cy="1819800"/>
          </a:xfrm>
          <a:prstGeom prst="rect">
            <a:avLst/>
          </a:prstGeom>
          <a:ln w="0">
            <a:noFill/>
          </a:ln>
        </p:spPr>
      </p:pic>
      <p:pic>
        <p:nvPicPr>
          <p:cNvPr id="460" name="Imagen 22" descr="Imagen que contiene texto, piedra&#10;&#10;Descripción generada automáticamente"/>
          <p:cNvPicPr/>
          <p:nvPr/>
        </p:nvPicPr>
        <p:blipFill>
          <a:blip r:embed="rId7"/>
          <a:srcRect l="7816" t="5089" r="6724" b="5787"/>
          <a:stretch/>
        </p:blipFill>
        <p:spPr>
          <a:xfrm rot="16200000">
            <a:off x="9097200" y="3764520"/>
            <a:ext cx="1763640" cy="33159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TextShape 1"/>
          <p:cNvSpPr txBox="1"/>
          <p:nvPr/>
        </p:nvSpPr>
        <p:spPr>
          <a:xfrm>
            <a:off x="839880" y="3429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s-CO" sz="3200" b="0" strike="noStrike" spc="-1" dirty="0">
                <a:solidFill>
                  <a:srgbClr val="548235"/>
                </a:solidFill>
                <a:latin typeface="Poetsen One" panose="020108030300000D0203" pitchFamily="2" charset="0"/>
              </a:rPr>
              <a:t>Taller # 2 Vida Cotidiana</a:t>
            </a:r>
            <a:endParaRPr lang="en-US" sz="32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pic>
        <p:nvPicPr>
          <p:cNvPr id="462" name="Marcador de contenido 5"/>
          <p:cNvPicPr/>
          <p:nvPr/>
        </p:nvPicPr>
        <p:blipFill>
          <a:blip r:embed="rId2"/>
          <a:srcRect l="11157" t="3024" r="8273" b="7211"/>
          <a:stretch/>
        </p:blipFill>
        <p:spPr>
          <a:xfrm rot="5400000">
            <a:off x="5454900" y="292320"/>
            <a:ext cx="2971440" cy="3300840"/>
          </a:xfrm>
          <a:prstGeom prst="rect">
            <a:avLst/>
          </a:prstGeom>
          <a:ln w="0">
            <a:noFill/>
          </a:ln>
        </p:spPr>
      </p:pic>
      <p:sp>
        <p:nvSpPr>
          <p:cNvPr id="463" name="TextShape 2"/>
          <p:cNvSpPr txBox="1"/>
          <p:nvPr/>
        </p:nvSpPr>
        <p:spPr>
          <a:xfrm>
            <a:off x="587021" y="1851378"/>
            <a:ext cx="4425245" cy="4549062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5500"/>
          </a:bodyPr>
          <a:lstStyle/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16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Se clasifica según la relevancia del sistema educativo (como principal, como actividad o no aparece y se habla de la vida cotidiana)</a:t>
            </a:r>
            <a:endParaRPr lang="en-US" sz="16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16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Influye el curso en donde se realizó la actividad. </a:t>
            </a:r>
            <a:endParaRPr lang="en-US" sz="16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16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801 es donde más se representó al Sistema Educativo, mientras que el curo 806 es donde se tiene menos registro y con menos aparición del SE.</a:t>
            </a:r>
            <a:endParaRPr lang="en-US" sz="16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16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802 y 805 Ponen al SE como una  actividad más o no se hace referencia. </a:t>
            </a:r>
            <a:endParaRPr lang="en-US" sz="16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16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Taller que permite el efecto pantalla para representar el SE</a:t>
            </a:r>
            <a:endParaRPr lang="en-US" sz="16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</p:txBody>
      </p:sp>
      <p:pic>
        <p:nvPicPr>
          <p:cNvPr id="464" name="Imagen 7" descr="Imagen que contiene texto&#10;&#10;Descripción generada automáticamente"/>
          <p:cNvPicPr/>
          <p:nvPr/>
        </p:nvPicPr>
        <p:blipFill>
          <a:blip r:embed="rId3"/>
          <a:srcRect l="12764" t="3208" r="17105" b="14375"/>
          <a:stretch/>
        </p:blipFill>
        <p:spPr>
          <a:xfrm>
            <a:off x="8763840" y="2401689"/>
            <a:ext cx="3300840" cy="2566440"/>
          </a:xfrm>
          <a:prstGeom prst="rect">
            <a:avLst/>
          </a:prstGeom>
          <a:ln w="0">
            <a:noFill/>
          </a:ln>
        </p:spPr>
      </p:pic>
      <p:pic>
        <p:nvPicPr>
          <p:cNvPr id="465" name="Imagen 9" descr="Imagen que contiene pasto&#10;&#10;Descripción generada automáticamente"/>
          <p:cNvPicPr/>
          <p:nvPr/>
        </p:nvPicPr>
        <p:blipFill>
          <a:blip r:embed="rId4"/>
          <a:srcRect l="4356" t="-68" r="10544" b="12314"/>
          <a:stretch/>
        </p:blipFill>
        <p:spPr>
          <a:xfrm>
            <a:off x="5290200" y="3834000"/>
            <a:ext cx="3300840" cy="2566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TextShape 1"/>
          <p:cNvSpPr txBox="1"/>
          <p:nvPr/>
        </p:nvSpPr>
        <p:spPr>
          <a:xfrm>
            <a:off x="528120" y="365040"/>
            <a:ext cx="534528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s-CO" sz="4000" b="0" strike="noStrike" spc="-1" dirty="0">
                <a:solidFill>
                  <a:srgbClr val="548235"/>
                </a:solidFill>
                <a:latin typeface="Poetsen One" panose="020108030300000D0203" pitchFamily="2" charset="0"/>
              </a:rPr>
              <a:t>Taller # 3: Los profes </a:t>
            </a:r>
            <a:endParaRPr lang="en-US" sz="40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sp>
        <p:nvSpPr>
          <p:cNvPr id="467" name="TextShape 2"/>
          <p:cNvSpPr txBox="1"/>
          <p:nvPr/>
        </p:nvSpPr>
        <p:spPr>
          <a:xfrm>
            <a:off x="573480" y="1690560"/>
            <a:ext cx="5446080" cy="476172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88500" lnSpcReduction="10000"/>
          </a:bodyPr>
          <a:lstStyle/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Se trabaja en grupos, con carteleras y en exposición. 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85840" indent="-2854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Clasificación basada en </a:t>
            </a:r>
            <a:r>
              <a:rPr lang="es-CO" sz="1800" b="0" i="1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competencias básicas y fundamentales del maestro :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514440" indent="-514080">
              <a:lnSpc>
                <a:spcPct val="90000"/>
              </a:lnSpc>
              <a:spcBef>
                <a:spcPts val="1001"/>
              </a:spcBef>
              <a:buClr>
                <a:srgbClr val="385623"/>
              </a:buClr>
              <a:buFont typeface="Calibri Light"/>
              <a:buAutoNum type="arabicPeriod"/>
            </a:pPr>
            <a:r>
              <a:rPr lang="es-CO" sz="1800" b="0" strike="noStrike" spc="-1" dirty="0">
                <a:solidFill>
                  <a:srgbClr val="385623"/>
                </a:solidFill>
                <a:latin typeface="Margot" panose="020B0303030504020204" pitchFamily="34" charset="0"/>
              </a:rPr>
              <a:t>Enseñar</a:t>
            </a: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: Espacio de Explicación / evaluación conocimientos del docente /Relación amena mejora aprendizaje/ Relación Saber-Poder.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514440" indent="-514080">
              <a:lnSpc>
                <a:spcPct val="90000"/>
              </a:lnSpc>
              <a:spcBef>
                <a:spcPts val="1001"/>
              </a:spcBef>
              <a:buClr>
                <a:srgbClr val="385623"/>
              </a:buClr>
              <a:buFont typeface="Calibri Light"/>
              <a:buAutoNum type="arabicPeriod"/>
            </a:pPr>
            <a:r>
              <a:rPr lang="es-CO" sz="1800" b="0" strike="noStrike" spc="-1" dirty="0">
                <a:solidFill>
                  <a:srgbClr val="385623"/>
                </a:solidFill>
                <a:latin typeface="Margot" panose="020B0303030504020204" pitchFamily="34" charset="0"/>
              </a:rPr>
              <a:t>Formar</a:t>
            </a: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: Malestar estudiantil por injusticias, incoherencias/ Relación humana/ Docentes morbosos/ Autoridad- Sumisión, regaño y mirada como dispositivos de control/ dominio de los cuerpos.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514440" indent="-514080">
              <a:lnSpc>
                <a:spcPct val="90000"/>
              </a:lnSpc>
              <a:spcBef>
                <a:spcPts val="1001"/>
              </a:spcBef>
              <a:buClr>
                <a:srgbClr val="385623"/>
              </a:buClr>
              <a:buFont typeface="Calibri Light"/>
              <a:buAutoNum type="arabicPeriod"/>
            </a:pPr>
            <a:r>
              <a:rPr lang="es-CO" sz="1800" b="0" strike="noStrike" spc="-1" dirty="0">
                <a:solidFill>
                  <a:srgbClr val="385623"/>
                </a:solidFill>
                <a:latin typeface="Margot" panose="020B0303030504020204" pitchFamily="34" charset="0"/>
              </a:rPr>
              <a:t>Evalua</a:t>
            </a: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r: Notas como poder y como medición/ Medio para el hostigamiento/ Forma cuantificable y para la corrección y el castigo/ Cumplimiento.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514440" indent="-514080">
              <a:lnSpc>
                <a:spcPct val="90000"/>
              </a:lnSpc>
              <a:spcBef>
                <a:spcPts val="1001"/>
              </a:spcBef>
              <a:buClr>
                <a:srgbClr val="385623"/>
              </a:buClr>
              <a:buFont typeface="Calibri Light"/>
              <a:buAutoNum type="arabicPeriod"/>
            </a:pPr>
            <a:r>
              <a:rPr lang="es-CO" sz="1800" b="0" strike="noStrike" spc="-1" dirty="0">
                <a:solidFill>
                  <a:srgbClr val="385623"/>
                </a:solidFill>
                <a:latin typeface="Margot" panose="020B0303030504020204" pitchFamily="34" charset="0"/>
              </a:rPr>
              <a:t>Otros</a:t>
            </a: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: Sentimientos, apodos, características físicas/ Señalamientos tanto positivos como negativos. 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</p:txBody>
      </p:sp>
      <p:pic>
        <p:nvPicPr>
          <p:cNvPr id="468" name="Marcador de contenido 16" descr="Imagen que contiene texto&#10;&#10;Descripción generada automáticamente"/>
          <p:cNvPicPr/>
          <p:nvPr/>
        </p:nvPicPr>
        <p:blipFill>
          <a:blip r:embed="rId2"/>
          <a:srcRect l="21726" r="19530"/>
          <a:stretch/>
        </p:blipFill>
        <p:spPr>
          <a:xfrm>
            <a:off x="6318000" y="365040"/>
            <a:ext cx="2556720" cy="2920320"/>
          </a:xfrm>
          <a:prstGeom prst="rect">
            <a:avLst/>
          </a:prstGeom>
          <a:ln w="0">
            <a:noFill/>
          </a:ln>
        </p:spPr>
      </p:pic>
      <p:pic>
        <p:nvPicPr>
          <p:cNvPr id="469" name="Imagen 20" descr="Imagen que contiene texto&#10;&#10;Descripción generada automáticamente"/>
          <p:cNvPicPr/>
          <p:nvPr/>
        </p:nvPicPr>
        <p:blipFill>
          <a:blip r:embed="rId3"/>
          <a:srcRect l="22232" t="1581" r="22181" b="5910"/>
          <a:stretch/>
        </p:blipFill>
        <p:spPr>
          <a:xfrm>
            <a:off x="9173880" y="365040"/>
            <a:ext cx="2556720" cy="2920320"/>
          </a:xfrm>
          <a:prstGeom prst="rect">
            <a:avLst/>
          </a:prstGeom>
          <a:ln w="0">
            <a:noFill/>
          </a:ln>
        </p:spPr>
      </p:pic>
      <p:pic>
        <p:nvPicPr>
          <p:cNvPr id="470" name="Imagen 23"/>
          <p:cNvPicPr/>
          <p:nvPr/>
        </p:nvPicPr>
        <p:blipFill>
          <a:blip r:embed="rId4"/>
          <a:srcRect l="18740" t="4154" r="15954"/>
          <a:stretch/>
        </p:blipFill>
        <p:spPr>
          <a:xfrm>
            <a:off x="6284520" y="3572280"/>
            <a:ext cx="2556720" cy="2920320"/>
          </a:xfrm>
          <a:prstGeom prst="rect">
            <a:avLst/>
          </a:prstGeom>
          <a:ln w="0">
            <a:noFill/>
          </a:ln>
        </p:spPr>
      </p:pic>
      <p:pic>
        <p:nvPicPr>
          <p:cNvPr id="471" name="Imagen 25" descr="Imagen que contiene texto, pizarrón&#10;&#10;Descripción generada automáticamente"/>
          <p:cNvPicPr/>
          <p:nvPr/>
        </p:nvPicPr>
        <p:blipFill>
          <a:blip r:embed="rId5"/>
          <a:srcRect l="17561" t="1581" r="20736" b="1695"/>
          <a:stretch/>
        </p:blipFill>
        <p:spPr>
          <a:xfrm>
            <a:off x="9173880" y="3532320"/>
            <a:ext cx="2556720" cy="2920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A9D18E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" name="Imagen 2" descr="Captura de pantalla de un celular con texto&#10;&#10;Descripción generada automáticamente"/>
          <p:cNvPicPr/>
          <p:nvPr/>
        </p:nvPicPr>
        <p:blipFill>
          <a:blip r:embed="rId2"/>
          <a:srcRect l="600" r="452"/>
          <a:stretch/>
        </p:blipFill>
        <p:spPr>
          <a:xfrm>
            <a:off x="643320" y="643320"/>
            <a:ext cx="10904760" cy="5570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A9D18E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" name="Imagen 3"/>
          <p:cNvPicPr/>
          <p:nvPr/>
        </p:nvPicPr>
        <p:blipFill>
          <a:blip r:embed="rId2"/>
          <a:stretch/>
        </p:blipFill>
        <p:spPr>
          <a:xfrm>
            <a:off x="688320" y="642600"/>
            <a:ext cx="10814760" cy="5572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CustomShape 1"/>
          <p:cNvSpPr/>
          <p:nvPr/>
        </p:nvSpPr>
        <p:spPr>
          <a:xfrm>
            <a:off x="0" y="0"/>
            <a:ext cx="6090120" cy="6857640"/>
          </a:xfrm>
          <a:prstGeom prst="rect">
            <a:avLst/>
          </a:prstGeom>
          <a:gradFill rotWithShape="0">
            <a:gsLst>
              <a:gs pos="0">
                <a:srgbClr val="659C40"/>
              </a:gs>
              <a:gs pos="100000">
                <a:srgbClr val="659C40"/>
              </a:gs>
            </a:gsLst>
            <a:lin ang="4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5" name="Picture 18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sp>
        <p:nvSpPr>
          <p:cNvPr id="476" name="TextShape 2"/>
          <p:cNvSpPr txBox="1"/>
          <p:nvPr/>
        </p:nvSpPr>
        <p:spPr>
          <a:xfrm>
            <a:off x="139320" y="1968120"/>
            <a:ext cx="4726800" cy="3201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Poetsen One" panose="020108030300000D0203" pitchFamily="2" charset="0"/>
              </a:rPr>
              <a:t>Categorías de la </a:t>
            </a:r>
            <a:r>
              <a:rPr lang="es-CO" sz="3600" b="0" strike="noStrike" spc="-1">
                <a:solidFill>
                  <a:srgbClr val="FFFFFF"/>
                </a:solidFill>
                <a:latin typeface="Poetsen One" panose="020108030300000D0203" pitchFamily="2" charset="0"/>
              </a:rPr>
              <a:t>representación</a:t>
            </a:r>
            <a:r>
              <a:rPr lang="en-US" sz="3600" b="0" strike="noStrike" spc="-1">
                <a:solidFill>
                  <a:srgbClr val="FFFFFF"/>
                </a:solidFill>
                <a:latin typeface="Poetsen One" panose="020108030300000D0203" pitchFamily="2" charset="0"/>
              </a:rPr>
              <a:t> social del </a:t>
            </a:r>
            <a:r>
              <a:rPr lang="es-CO" sz="3600" b="0" strike="noStrike" spc="-1">
                <a:solidFill>
                  <a:srgbClr val="FFFFFF"/>
                </a:solidFill>
                <a:latin typeface="Poetsen One" panose="020108030300000D0203" pitchFamily="2" charset="0"/>
              </a:rPr>
              <a:t>sistema</a:t>
            </a:r>
            <a:r>
              <a:rPr lang="en-US" sz="3600" b="0" strike="noStrike" spc="-1">
                <a:solidFill>
                  <a:srgbClr val="FFFFFF"/>
                </a:solidFill>
                <a:latin typeface="Poetsen One" panose="020108030300000D0203" pitchFamily="2" charset="0"/>
              </a:rPr>
              <a:t> educativo</a:t>
            </a:r>
            <a:r>
              <a:rPr lang="es-CO" sz="3600" b="0" strike="noStrike" spc="-1">
                <a:solidFill>
                  <a:srgbClr val="FFFFFF"/>
                </a:solidFill>
                <a:latin typeface="Poetsen One" panose="020108030300000D0203" pitchFamily="2" charset="0"/>
              </a:rPr>
              <a:t> </a:t>
            </a:r>
            <a:endParaRPr lang="en-US" sz="3600" b="0" strike="noStrike" spc="-1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sp>
        <p:nvSpPr>
          <p:cNvPr id="477" name="TextShape 3"/>
          <p:cNvSpPr txBox="1"/>
          <p:nvPr/>
        </p:nvSpPr>
        <p:spPr>
          <a:xfrm>
            <a:off x="6090480" y="558000"/>
            <a:ext cx="5305680" cy="5703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3000" lnSpcReduction="10000"/>
          </a:bodyPr>
          <a:lstStyle/>
          <a:p>
            <a:pPr marL="571680" indent="-456840">
              <a:lnSpc>
                <a:spcPct val="90000"/>
              </a:lnSpc>
              <a:spcBef>
                <a:spcPts val="1001"/>
              </a:spcBef>
              <a:buClr>
                <a:srgbClr val="385623"/>
              </a:buClr>
              <a:buFont typeface="Calibri Light"/>
              <a:buAutoNum type="alphaUcPeriod"/>
            </a:pPr>
            <a:r>
              <a:rPr lang="es-CO" sz="2400" b="0" strike="noStrike" spc="-1" dirty="0">
                <a:solidFill>
                  <a:srgbClr val="385623"/>
                </a:solidFill>
                <a:latin typeface="Margot" panose="020B0303030504020204" pitchFamily="34" charset="0"/>
              </a:rPr>
              <a:t>Rutina Escolar</a:t>
            </a: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: Ordenador del tiempo y los momentos para las acciones cotidianas. </a:t>
            </a:r>
            <a:endParaRPr lang="en-US" sz="24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571680" indent="-456840">
              <a:lnSpc>
                <a:spcPct val="90000"/>
              </a:lnSpc>
              <a:spcBef>
                <a:spcPts val="1001"/>
              </a:spcBef>
              <a:buClr>
                <a:srgbClr val="385623"/>
              </a:buClr>
              <a:buFont typeface="Calibri Light"/>
              <a:buAutoNum type="alphaUcPeriod"/>
            </a:pPr>
            <a:r>
              <a:rPr lang="es-CO" sz="2400" b="0" strike="noStrike" spc="-1" dirty="0">
                <a:solidFill>
                  <a:srgbClr val="385623"/>
                </a:solidFill>
                <a:latin typeface="Margot" panose="020B0303030504020204" pitchFamily="34" charset="0"/>
              </a:rPr>
              <a:t>Necesidad Social</a:t>
            </a: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: Educación Instituida socialmente y necesaria para ellos como estudiantes. </a:t>
            </a:r>
            <a:endParaRPr lang="en-US" sz="24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571680" indent="-456840">
              <a:lnSpc>
                <a:spcPct val="90000"/>
              </a:lnSpc>
              <a:spcBef>
                <a:spcPts val="1001"/>
              </a:spcBef>
              <a:buClr>
                <a:srgbClr val="385623"/>
              </a:buClr>
              <a:buFont typeface="Calibri Light"/>
              <a:buAutoNum type="alphaUcPeriod"/>
            </a:pPr>
            <a:r>
              <a:rPr lang="es-CO" sz="2400" b="0" strike="noStrike" spc="-1" dirty="0">
                <a:solidFill>
                  <a:srgbClr val="385623"/>
                </a:solidFill>
                <a:latin typeface="Margot" panose="020B0303030504020204" pitchFamily="34" charset="0"/>
              </a:rPr>
              <a:t>Funcionalidad y finalidad</a:t>
            </a: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: Puede ser o con la función del aprendizaje o con el fin de la vida social. </a:t>
            </a:r>
            <a:endParaRPr lang="en-US" sz="24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571680" indent="-456840">
              <a:lnSpc>
                <a:spcPct val="90000"/>
              </a:lnSpc>
              <a:spcBef>
                <a:spcPts val="1001"/>
              </a:spcBef>
              <a:buClr>
                <a:srgbClr val="385623"/>
              </a:buClr>
              <a:buFont typeface="Calibri Light"/>
              <a:buAutoNum type="alphaUcPeriod"/>
            </a:pPr>
            <a:r>
              <a:rPr lang="es-CO" sz="2400" b="0" strike="noStrike" spc="-1" dirty="0">
                <a:solidFill>
                  <a:srgbClr val="385623"/>
                </a:solidFill>
                <a:latin typeface="Margot" panose="020B0303030504020204" pitchFamily="34" charset="0"/>
              </a:rPr>
              <a:t>Desigualdad y necesidad de cambio</a:t>
            </a: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: Injusticia, inconformidad y desconocimiento de los roles de la escuela. Necesidad de dar Voz a los estudiantes. Relación Saber – Poder entre docentes – estudiantes. Docente como agente a cuestionar.</a:t>
            </a:r>
            <a:endParaRPr lang="en-US" sz="24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571680" indent="-456840">
              <a:lnSpc>
                <a:spcPct val="90000"/>
              </a:lnSpc>
              <a:spcBef>
                <a:spcPts val="1001"/>
              </a:spcBef>
              <a:buClr>
                <a:srgbClr val="385623"/>
              </a:buClr>
              <a:buFont typeface="Calibri Light"/>
              <a:buAutoNum type="alphaUcPeriod"/>
            </a:pPr>
            <a:r>
              <a:rPr lang="es-CO" sz="2400" b="0" strike="noStrike" spc="-1" dirty="0">
                <a:solidFill>
                  <a:srgbClr val="385623"/>
                </a:solidFill>
                <a:latin typeface="Margot" panose="020B0303030504020204" pitchFamily="34" charset="0"/>
              </a:rPr>
              <a:t>Lo otro</a:t>
            </a: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: Gustos, hábitos, labores del hogar. La vida cotidiana aparece dentro de la vida del rol estudiante. </a:t>
            </a:r>
            <a:endParaRPr lang="en-US" sz="24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4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CustomShape 1"/>
          <p:cNvSpPr/>
          <p:nvPr/>
        </p:nvSpPr>
        <p:spPr>
          <a:xfrm>
            <a:off x="0" y="0"/>
            <a:ext cx="6090120" cy="6857640"/>
          </a:xfrm>
          <a:prstGeom prst="rect">
            <a:avLst/>
          </a:prstGeom>
          <a:gradFill rotWithShape="0">
            <a:gsLst>
              <a:gs pos="0">
                <a:srgbClr val="659C40"/>
              </a:gs>
              <a:gs pos="100000">
                <a:srgbClr val="659C40"/>
              </a:gs>
            </a:gsLst>
            <a:lin ang="4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81" name="Picture 18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sp>
        <p:nvSpPr>
          <p:cNvPr id="382" name="TextShape 2"/>
          <p:cNvSpPr txBox="1"/>
          <p:nvPr/>
        </p:nvSpPr>
        <p:spPr>
          <a:xfrm>
            <a:off x="899724" y="2037060"/>
            <a:ext cx="3668760" cy="27597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s-CO" sz="4400" b="0" strike="noStrike" spc="-1" dirty="0">
                <a:solidFill>
                  <a:srgbClr val="FFFFFF"/>
                </a:solidFill>
                <a:latin typeface="Poetsen One" panose="020108030300000D0203" pitchFamily="2" charset="0"/>
              </a:rPr>
              <a:t>Objetivo </a:t>
            </a:r>
            <a:endParaRPr lang="en-US" sz="44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sp>
        <p:nvSpPr>
          <p:cNvPr id="383" name="TextShape 3"/>
          <p:cNvSpPr txBox="1"/>
          <p:nvPr/>
        </p:nvSpPr>
        <p:spPr>
          <a:xfrm>
            <a:off x="6090480" y="801720"/>
            <a:ext cx="5305680" cy="52304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Reconstruir en los Estudiantes del grado octavo del colegio CEB las representaciones sociales que pueden emerger sobre el Sistema Educativo para comprender su actuar como sujetos escolares.</a:t>
            </a:r>
            <a:endParaRPr lang="en-US" sz="24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TextShape 1"/>
          <p:cNvSpPr txBox="1"/>
          <p:nvPr/>
        </p:nvSpPr>
        <p:spPr>
          <a:xfrm>
            <a:off x="915840" y="365040"/>
            <a:ext cx="10395720" cy="1075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s-CO" sz="3600" b="0" strike="noStrike" spc="-1" dirty="0">
                <a:solidFill>
                  <a:srgbClr val="548235"/>
                </a:solidFill>
                <a:latin typeface="Poetsen One" panose="020108030300000D0203" pitchFamily="2" charset="0"/>
              </a:rPr>
              <a:t>Resultados, reflexiones y aportes de la investigación. </a:t>
            </a:r>
            <a:endParaRPr lang="en-US" sz="36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graphicFrame>
        <p:nvGraphicFramePr>
          <p:cNvPr id="4" name="Diagram4"/>
          <p:cNvGraphicFramePr/>
          <p:nvPr>
            <p:extLst>
              <p:ext uri="{D42A27DB-BD31-4B8C-83A1-F6EECF244321}">
                <p14:modId xmlns:p14="http://schemas.microsoft.com/office/powerpoint/2010/main" val="3024725072"/>
              </p:ext>
            </p:extLst>
          </p:nvPr>
        </p:nvGraphicFramePr>
        <p:xfrm>
          <a:off x="353880" y="1456920"/>
          <a:ext cx="11484000" cy="5035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CustomShape 1"/>
          <p:cNvSpPr/>
          <p:nvPr/>
        </p:nvSpPr>
        <p:spPr>
          <a:xfrm>
            <a:off x="838080" y="0"/>
            <a:ext cx="10909800" cy="6857640"/>
          </a:xfrm>
          <a:prstGeom prst="rect">
            <a:avLst/>
          </a:prstGeom>
          <a:gradFill rotWithShape="0">
            <a:gsLst>
              <a:gs pos="0">
                <a:srgbClr val="80B761"/>
              </a:gs>
              <a:gs pos="100000">
                <a:srgbClr val="6FB142"/>
              </a:gs>
            </a:gsLst>
            <a:lin ang="5400000"/>
          </a:gradFill>
          <a:ln w="0"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</p:sp>
      <p:pic>
        <p:nvPicPr>
          <p:cNvPr id="480" name="Picture 9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sp>
        <p:nvSpPr>
          <p:cNvPr id="481" name="TextShape 2"/>
          <p:cNvSpPr txBox="1"/>
          <p:nvPr/>
        </p:nvSpPr>
        <p:spPr>
          <a:xfrm>
            <a:off x="2726280" y="1741320"/>
            <a:ext cx="6738840" cy="2387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s-CO" sz="6600" b="0" strike="noStrike" spc="-1">
                <a:solidFill>
                  <a:srgbClr val="FFFFFF"/>
                </a:solidFill>
                <a:latin typeface="Poetsen One" panose="020108030300000D0203" pitchFamily="2" charset="0"/>
              </a:rPr>
              <a:t>Muchas</a:t>
            </a:r>
            <a:r>
              <a:rPr lang="en-US" sz="6600" b="0" strike="noStrike" spc="-1">
                <a:solidFill>
                  <a:srgbClr val="FFFFFF"/>
                </a:solidFill>
                <a:latin typeface="Poetsen One" panose="020108030300000D0203" pitchFamily="2" charset="0"/>
              </a:rPr>
              <a:t> Gracias</a:t>
            </a:r>
            <a:endParaRPr lang="en-US" sz="6600" b="0" strike="noStrike" spc="-1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sp>
        <p:nvSpPr>
          <p:cNvPr id="482" name="TextShape 3"/>
          <p:cNvSpPr txBox="1"/>
          <p:nvPr/>
        </p:nvSpPr>
        <p:spPr>
          <a:xfrm>
            <a:off x="2787840" y="3850524"/>
            <a:ext cx="6615720" cy="1884231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83500" lnSpcReduction="20000"/>
          </a:bodyPr>
          <a:lstStyle/>
          <a:p>
            <a:pPr algn="ctr">
              <a:lnSpc>
                <a:spcPct val="21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CO" sz="2400" b="0" u="sng" strike="noStrike" spc="-1" dirty="0">
                <a:solidFill>
                  <a:srgbClr val="0563C1"/>
                </a:solidFill>
                <a:uFillTx/>
                <a:latin typeface="Margot"/>
                <a:hlinkClick r:id="rId3"/>
              </a:rPr>
              <a:t>ctoscard@correo.udistrital.edu.co</a:t>
            </a:r>
            <a:br>
              <a:rPr lang="es-CO" dirty="0"/>
            </a:br>
            <a:r>
              <a:rPr lang="es-CO" sz="2400" b="0" strike="noStrike" spc="-1" dirty="0">
                <a:solidFill>
                  <a:srgbClr val="FFFFFF"/>
                </a:solidFill>
                <a:latin typeface="Margot"/>
              </a:rPr>
              <a:t>Presentado el </a:t>
            </a:r>
          </a:p>
          <a:p>
            <a:pPr algn="ctr">
              <a:lnSpc>
                <a:spcPct val="21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CO" sz="2400" b="0" strike="noStrike" spc="-1" dirty="0">
                <a:solidFill>
                  <a:srgbClr val="FFFFFF"/>
                </a:solidFill>
                <a:latin typeface="Margot"/>
              </a:rPr>
              <a:t>08/10/2020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812DEC4C-3262-454F-A1E9-12F53C00B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380" y="287241"/>
            <a:ext cx="10515240" cy="1169027"/>
          </a:xfrm>
        </p:spPr>
        <p:txBody>
          <a:bodyPr/>
          <a:lstStyle/>
          <a:p>
            <a:pPr algn="ctr"/>
            <a:r>
              <a:rPr lang="es-CO" dirty="0">
                <a:solidFill>
                  <a:schemeClr val="accent6">
                    <a:lumMod val="50000"/>
                  </a:schemeClr>
                </a:solidFill>
                <a:latin typeface="Poetsen One" panose="020108030300000D0203" pitchFamily="2" charset="0"/>
              </a:rPr>
              <a:t>Referencias 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BBAB473E-656B-4ECE-8486-6F405DF09D7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180622" y="1557867"/>
            <a:ext cx="11751734" cy="5102577"/>
          </a:xfrm>
        </p:spPr>
        <p:txBody>
          <a:bodyPr numCol="2">
            <a:normAutofit fontScale="92500" lnSpcReduction="10000"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Aguilar </a:t>
            </a:r>
            <a:r>
              <a:rPr lang="es-ES" sz="1200" dirty="0" err="1">
                <a:latin typeface="+mn-lt"/>
              </a:rPr>
              <a:t>Gavira</a:t>
            </a:r>
            <a:r>
              <a:rPr lang="es-ES" sz="1200" dirty="0">
                <a:latin typeface="+mn-lt"/>
              </a:rPr>
              <a:t>, S., &amp; Barroso Osuna, J. (julio de 2015). LA TRIANGULACIÓN DE DATOS COMO ESTRATEGIA EN INVESTIGACIÓN EDUCATIVA. Revista de Medios y Educación, 73-88. Obtenido de https://www.researchgate.net/publication/279758167_La_triangulacion_de_datos_como_ </a:t>
            </a:r>
            <a:r>
              <a:rPr lang="es-ES" sz="1200" dirty="0" err="1">
                <a:latin typeface="+mn-lt"/>
              </a:rPr>
              <a:t>estrategia_en_investigacion_educativa</a:t>
            </a:r>
            <a:r>
              <a:rPr lang="es-ES" sz="1200" dirty="0">
                <a:latin typeface="+mn-lt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Althusser, L. (1988). Ideología y aparatos ideológicos del estado. Buenos Aires: Nueva Visión.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err="1">
                <a:latin typeface="+mn-lt"/>
              </a:rPr>
              <a:t>Banchs</a:t>
            </a:r>
            <a:r>
              <a:rPr lang="es-ES" sz="1200" dirty="0">
                <a:latin typeface="+mn-lt"/>
              </a:rPr>
              <a:t>, M. A. (2000). Aproximaciones </a:t>
            </a:r>
            <a:r>
              <a:rPr lang="es-ES" sz="1200" dirty="0" err="1">
                <a:latin typeface="+mn-lt"/>
              </a:rPr>
              <a:t>Procesiales</a:t>
            </a:r>
            <a:r>
              <a:rPr lang="es-ES" sz="1200" dirty="0">
                <a:latin typeface="+mn-lt"/>
              </a:rPr>
              <a:t> y Estructurales al Estudio de las Representaciones Sociales. </a:t>
            </a:r>
            <a:r>
              <a:rPr lang="es-ES" sz="1200" dirty="0" err="1">
                <a:latin typeface="+mn-lt"/>
              </a:rPr>
              <a:t>Papers</a:t>
            </a:r>
            <a:r>
              <a:rPr lang="es-ES" sz="1200" dirty="0">
                <a:latin typeface="+mn-lt"/>
              </a:rPr>
              <a:t> </a:t>
            </a:r>
            <a:r>
              <a:rPr lang="es-ES" sz="1200" dirty="0" err="1">
                <a:latin typeface="+mn-lt"/>
              </a:rPr>
              <a:t>on</a:t>
            </a:r>
            <a:r>
              <a:rPr lang="es-ES" sz="1200" dirty="0">
                <a:latin typeface="+mn-lt"/>
              </a:rPr>
              <a:t> Social </a:t>
            </a:r>
            <a:r>
              <a:rPr lang="es-ES" sz="1200" dirty="0" err="1">
                <a:latin typeface="+mn-lt"/>
              </a:rPr>
              <a:t>Representation</a:t>
            </a:r>
            <a:r>
              <a:rPr lang="es-ES" sz="1200" dirty="0">
                <a:latin typeface="+mn-lt"/>
              </a:rPr>
              <a:t>, 9, 3.1 - 3.15.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Banks, M. (2010). Los Datos Visuales en Investigación Cualitativa. Londres: Ediciones Morata, S.L.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err="1">
                <a:latin typeface="+mn-lt"/>
              </a:rPr>
              <a:t>Betrián</a:t>
            </a:r>
            <a:r>
              <a:rPr lang="es-ES" sz="1200" dirty="0">
                <a:latin typeface="+mn-lt"/>
              </a:rPr>
              <a:t> Villas, E., </a:t>
            </a:r>
            <a:r>
              <a:rPr lang="es-ES" sz="1200" dirty="0" err="1">
                <a:latin typeface="+mn-lt"/>
              </a:rPr>
              <a:t>Galitó</a:t>
            </a:r>
            <a:r>
              <a:rPr lang="es-ES" sz="1200" dirty="0">
                <a:latin typeface="+mn-lt"/>
              </a:rPr>
              <a:t> Gispert, N., García Merino, N., </a:t>
            </a:r>
            <a:r>
              <a:rPr lang="es-ES" sz="1200" dirty="0" err="1">
                <a:latin typeface="+mn-lt"/>
              </a:rPr>
              <a:t>Jové</a:t>
            </a:r>
            <a:r>
              <a:rPr lang="es-ES" sz="1200" dirty="0">
                <a:latin typeface="+mn-lt"/>
              </a:rPr>
              <a:t> </a:t>
            </a:r>
            <a:r>
              <a:rPr lang="es-ES" sz="1200" dirty="0" err="1">
                <a:latin typeface="+mn-lt"/>
              </a:rPr>
              <a:t>Monclús</a:t>
            </a:r>
            <a:r>
              <a:rPr lang="es-ES" sz="1200" dirty="0">
                <a:latin typeface="+mn-lt"/>
              </a:rPr>
              <a:t>, G., &amp; </a:t>
            </a:r>
            <a:r>
              <a:rPr lang="es-ES" sz="1200" dirty="0" err="1">
                <a:latin typeface="+mn-lt"/>
              </a:rPr>
              <a:t>Macarulla</a:t>
            </a:r>
            <a:r>
              <a:rPr lang="es-ES" sz="1200" dirty="0">
                <a:latin typeface="+mn-lt"/>
              </a:rPr>
              <a:t> </a:t>
            </a:r>
            <a:r>
              <a:rPr lang="es-ES" sz="1200" dirty="0" err="1">
                <a:latin typeface="+mn-lt"/>
              </a:rPr>
              <a:t>Garcia</a:t>
            </a:r>
            <a:r>
              <a:rPr lang="es-ES" sz="1200" dirty="0">
                <a:latin typeface="+mn-lt"/>
              </a:rPr>
              <a:t>, M. (2013). La triangulación múltiple como estrategia metodológica. REICE. Revista Iberoamericana sobre Calidad, Eficacia y Cambio en Educación,, 5-24.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Castoriadis, C. (1997). EL IMAGINARIO SOCIAL INSTITUYENTE. Zona Erógena., 5.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Colegio Ciudadela Educativa de Bosa. (2018). Manual de convivencia. Manual de convivencia, 68. Bogotá D.C.,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Colombia: Secretaría General Imprenta Distrital. Congreso de la República de Colombia. (8 de Febrero de 1994). Ley 115 o Ley general de Educación. Ley general de Educación. Bogotá D.C, Colombia: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Diario Oficial. Cuevas Cajiga, Y., &amp; Mireles Vargas, O. (2016). Representaciones sociales en la investigación educativa. Estado de la cuestión: producción, referentes y metodología. . Perfiles Educativos , XXXVIII(153), 65-83. 80 Cuevas, Y. (1 de Septiembre de 2016). recomendaciones para el estudio de representaciones sociales en investigación educativa. Cultura y Representaciones sociales, 11(21), 109- 140. Recuperado el 4 de Agosto de 2019, de http://www.revistas.unam.mx/index.php/crs/issue/view/4401%20[Accessed%201%20Sep .%202018].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err="1">
                <a:latin typeface="+mn-lt"/>
              </a:rPr>
              <a:t>Dimaté</a:t>
            </a:r>
            <a:r>
              <a:rPr lang="es-ES" sz="1200" dirty="0">
                <a:latin typeface="+mn-lt"/>
              </a:rPr>
              <a:t> Rodríguez, C., Tapiero Celis, O., González Rodríguez, C. I., Rodríguez </a:t>
            </a:r>
            <a:r>
              <a:rPr lang="es-ES" sz="1200" dirty="0" err="1">
                <a:latin typeface="+mn-lt"/>
              </a:rPr>
              <a:t>Rodríguez</a:t>
            </a:r>
            <a:r>
              <a:rPr lang="es-ES" sz="1200" dirty="0">
                <a:latin typeface="+mn-lt"/>
              </a:rPr>
              <a:t>, R., &amp; Arcila </a:t>
            </a:r>
            <a:r>
              <a:rPr lang="es-ES" sz="1200" dirty="0" err="1">
                <a:latin typeface="+mn-lt"/>
              </a:rPr>
              <a:t>Cossio</a:t>
            </a:r>
            <a:r>
              <a:rPr lang="es-ES" sz="1200" dirty="0">
                <a:latin typeface="+mn-lt"/>
              </a:rPr>
              <a:t> , M. A. (2017). La evaluación del desempeño docente. FOLIOS • Segunda época(46), 83-95.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 err="1">
                <a:latin typeface="+mn-lt"/>
              </a:rPr>
              <a:t>Donolo</a:t>
            </a:r>
            <a:r>
              <a:rPr lang="es-ES" sz="1200" dirty="0">
                <a:latin typeface="+mn-lt"/>
              </a:rPr>
              <a:t>, D. S. (10 de agosto de 2009). </a:t>
            </a:r>
            <a:r>
              <a:rPr lang="es-ES" sz="1200" dirty="0" err="1">
                <a:latin typeface="+mn-lt"/>
              </a:rPr>
              <a:t>Triangulación:Procedimiento</a:t>
            </a:r>
            <a:r>
              <a:rPr lang="es-ES" sz="1200" dirty="0">
                <a:latin typeface="+mn-lt"/>
              </a:rPr>
              <a:t> incorporado a nuevas metodologías de </a:t>
            </a:r>
            <a:r>
              <a:rPr lang="es-ES" sz="1200" dirty="0" err="1">
                <a:latin typeface="+mn-lt"/>
              </a:rPr>
              <a:t>nvestigación</a:t>
            </a:r>
            <a:r>
              <a:rPr lang="es-ES" sz="1200" dirty="0">
                <a:latin typeface="+mn-lt"/>
              </a:rPr>
              <a:t>. Revista Digital Universitaria, 10(8), 10. Obtenido de http://www.revista.unam.mx/vol.10/num8/art53/art53.pdf Durkheim, É. (2003).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Educación y sociología. Barcelona: Ediciones Península. Foucault, M. (2002). Vigilar y castigar: nacimiento de la prisión. Buenos Aires: Siglo XXI editores. Obtenido de https://www.ivanillich.org.mx/Foucault-Castigar.pdf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Grupo Banco Mundial. (12 de Noviembre de 2018). Grupo Banco Mundial. Recuperado el 4 de Agosto de 2019, de Educación: https://www.bancomundial.org/es/topic/education/overview#2n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Hernández Sampieri, R. (2014). Metodología de la investigación (sexta ed.). </a:t>
            </a:r>
            <a:r>
              <a:rPr lang="es-ES" sz="1200" dirty="0" err="1">
                <a:latin typeface="+mn-lt"/>
              </a:rPr>
              <a:t>Mexico</a:t>
            </a:r>
            <a:r>
              <a:rPr lang="es-ES" sz="1200" dirty="0">
                <a:latin typeface="+mn-lt"/>
              </a:rPr>
              <a:t> D.F.: </a:t>
            </a:r>
            <a:r>
              <a:rPr lang="es-ES" sz="1200" dirty="0" err="1">
                <a:latin typeface="+mn-lt"/>
              </a:rPr>
              <a:t>McGRAW-HILL</a:t>
            </a:r>
            <a:r>
              <a:rPr lang="es-ES" sz="1200" dirty="0">
                <a:latin typeface="+mn-lt"/>
              </a:rPr>
              <a:t> / INTERAMERICANA EDITORES, S.A. DE C.V.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Jodelet, D. (2013). Scribd. Obtenido de Scribd Inc.: https://es.scribd.com/doc/142405537/Representaciones-Sociales-Denise-Jodelet-pdf Ministerio de Educación Nacional. (2016).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Educación en Colombia. Bogotá: Ministerio de Educación Nacional. 81 Ministerio de Educación Nacional, Viceministro de Educación Superior. (Agosto de 2014).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LINEAMIENTOS DE CALIDAD PARA LAS LICENCIATURAS EN EDUCACIÓN (Programas de Formación Inicial de Maestros). Bogotá D.C. Recuperado el Enero de 2020, de https://www.mineducacion.gov.co/1621/articles-344483_archivo_pdf.pdf Moscovici, S. (1979).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El psicoanálisis, su </a:t>
            </a:r>
            <a:r>
              <a:rPr lang="es-ES" sz="1200" dirty="0" err="1">
                <a:latin typeface="+mn-lt"/>
              </a:rPr>
              <a:t>imágen</a:t>
            </a:r>
            <a:r>
              <a:rPr lang="es-ES" sz="1200" dirty="0">
                <a:latin typeface="+mn-lt"/>
              </a:rPr>
              <a:t> y su público (2da ed.). Buenos Aires: huemul. Obtenido de http://www.bibliopsi.org/docs/carreras/obligatorias/CFG/social/robertazzi/Moscovici%20 -%20El%20psicoanalisis,%20su%20imagen%20y%20su%20publico..pdf OCDE. (11 de Noviembre de 2018).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Ministerio de Asuntos Exteriores, Unión Europea y </a:t>
            </a:r>
            <a:r>
              <a:rPr lang="es-ES" sz="1200" dirty="0" err="1">
                <a:latin typeface="+mn-lt"/>
              </a:rPr>
              <a:t>Coperación</a:t>
            </a:r>
            <a:r>
              <a:rPr lang="es-ES" sz="1200" dirty="0">
                <a:latin typeface="+mn-lt"/>
              </a:rPr>
              <a:t> . Obtenido de http://www.exteriores.gob.es/RepresentacionesPermanentes/OCDE/es/quees2/Paginas/de fault.aspx Presidencia de la República. (19 de Junio de 2002).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Decreto 1278. Por el cual se expide el Estatuto de Profesionalización Docente. Bogotá, Bogotá D.C, Colombia: Ministerio de Educación Nacional. Recuperado el 20 de Abril de 2019, de https://www.mineducacion.gov.co/1621/articles-86102_archivo_pdf.pdf República de Colombia. (9 de julio de 2019).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Secretarias del Senado. (A. j. Editorial, Ed.) Recuperado el 4 de Agosto de 2019, de </a:t>
            </a:r>
            <a:r>
              <a:rPr lang="es-ES" sz="1200" dirty="0">
                <a:latin typeface="+mn-lt"/>
                <a:hlinkClick r:id="rId2"/>
              </a:rPr>
              <a:t>http://www.secretariasenado.gov.co/senado/basedoc/constitucion_politica_1991.html</a:t>
            </a:r>
            <a:endParaRPr lang="es-ES" sz="1200" dirty="0">
              <a:latin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+mn-lt"/>
              </a:rPr>
              <a:t> Santana Gaitán, L. C. (Junio de 2017). REPRESENTACIONES SOCIALES DE LAS EXPERIENCIAS FORMATIVAS EN ESTUDIANTES DE LAS FACULTADES DE EDUCACIÓN.CASO: UNIVERSIDAD DISTRITAL FRANCISCO JOSÉ DE </a:t>
            </a:r>
            <a:r>
              <a:rPr lang="es-ES" sz="1400" dirty="0">
                <a:latin typeface="+mn-lt"/>
              </a:rPr>
              <a:t>CALDAS</a:t>
            </a:r>
            <a:r>
              <a:rPr lang="es-ES" sz="1200" dirty="0">
                <a:latin typeface="+mn-lt"/>
              </a:rPr>
              <a:t>.</a:t>
            </a:r>
            <a:endParaRPr lang="es-CO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9423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CustomShape 1"/>
          <p:cNvSpPr/>
          <p:nvPr/>
        </p:nvSpPr>
        <p:spPr>
          <a:xfrm>
            <a:off x="0" y="3600"/>
            <a:ext cx="5614560" cy="6857640"/>
          </a:xfrm>
          <a:prstGeom prst="rect">
            <a:avLst/>
          </a:prstGeom>
          <a:solidFill>
            <a:srgbClr val="99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85" name="Picture 11"/>
          <p:cNvPicPr/>
          <p:nvPr/>
        </p:nvPicPr>
        <p:blipFill>
          <a:blip r:embed="rId2"/>
          <a:stretch/>
        </p:blipFill>
        <p:spPr>
          <a:xfrm>
            <a:off x="0" y="-180000"/>
            <a:ext cx="12191760" cy="6857640"/>
          </a:xfrm>
          <a:prstGeom prst="rect">
            <a:avLst/>
          </a:prstGeom>
          <a:ln w="0">
            <a:noFill/>
          </a:ln>
        </p:spPr>
      </p:pic>
      <p:sp>
        <p:nvSpPr>
          <p:cNvPr id="386" name="TextShape 2"/>
          <p:cNvSpPr txBox="1"/>
          <p:nvPr/>
        </p:nvSpPr>
        <p:spPr>
          <a:xfrm>
            <a:off x="6840000" y="1080000"/>
            <a:ext cx="3600000" cy="1453680"/>
          </a:xfrm>
          <a:prstGeom prst="rect">
            <a:avLst/>
          </a:prstGeom>
          <a:noFill/>
          <a:ln w="0">
            <a:noFill/>
          </a:ln>
          <a:effectLst>
            <a:outerShdw>
              <a:srgbClr val="000000"/>
            </a:outerShdw>
          </a:effectLst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s-CO" sz="4400" b="0" strike="noStrike" spc="-1" dirty="0">
                <a:solidFill>
                  <a:schemeClr val="accent6">
                    <a:lumMod val="50000"/>
                  </a:schemeClr>
                </a:solidFill>
                <a:latin typeface="Poetsen One" panose="020108030300000D0203" pitchFamily="2" charset="0"/>
              </a:rPr>
              <a:t>Preguntas problema</a:t>
            </a:r>
            <a:endParaRPr lang="en-US" sz="4400" b="0" strike="noStrike" spc="-1" dirty="0">
              <a:solidFill>
                <a:schemeClr val="accent6">
                  <a:lumMod val="50000"/>
                </a:schemeClr>
              </a:solidFill>
              <a:latin typeface="Poetsen One" panose="020108030300000D0203" pitchFamily="2" charset="0"/>
            </a:endParaRPr>
          </a:p>
        </p:txBody>
      </p:sp>
      <p:sp>
        <p:nvSpPr>
          <p:cNvPr id="387" name="CustomShape 3"/>
          <p:cNvSpPr/>
          <p:nvPr/>
        </p:nvSpPr>
        <p:spPr>
          <a:xfrm>
            <a:off x="0" y="738720"/>
            <a:ext cx="5000040" cy="5400720"/>
          </a:xfrm>
          <a:custGeom>
            <a:avLst/>
            <a:gdLst/>
            <a:ahLst/>
            <a:cxnLst/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rgbClr val="ABC0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88" name="Graphic 6"/>
          <p:cNvPicPr/>
          <p:nvPr/>
        </p:nvPicPr>
        <p:blipFill>
          <a:blip r:embed="rId3"/>
          <a:stretch/>
        </p:blipFill>
        <p:spPr>
          <a:xfrm>
            <a:off x="450360" y="1629000"/>
            <a:ext cx="3619800" cy="3619800"/>
          </a:xfrm>
          <a:prstGeom prst="rect">
            <a:avLst/>
          </a:prstGeom>
          <a:ln w="0">
            <a:noFill/>
          </a:ln>
        </p:spPr>
      </p:pic>
      <p:sp>
        <p:nvSpPr>
          <p:cNvPr id="389" name="TextShape 4"/>
          <p:cNvSpPr txBox="1"/>
          <p:nvPr/>
        </p:nvSpPr>
        <p:spPr>
          <a:xfrm>
            <a:off x="6090480" y="2421720"/>
            <a:ext cx="4977360" cy="3638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¿Qué Representaciones Sociales existen en la comprensión de los estudiantes sobre el sistema educativo vivenciado en la Institución Educativa CEB?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¿Es posible comprender el actuar de los estudiantes a partir de reconstruir las Representaciones Sociales emergentes sobre el sistema educativo?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TextShape 1"/>
          <p:cNvSpPr txBox="1"/>
          <p:nvPr/>
        </p:nvSpPr>
        <p:spPr>
          <a:xfrm>
            <a:off x="655200" y="365040"/>
            <a:ext cx="5119920" cy="1692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s-CO" sz="4400" b="0" strike="noStrike" spc="-1" dirty="0">
                <a:solidFill>
                  <a:srgbClr val="70AD47"/>
                </a:solidFill>
                <a:latin typeface="Poetsen One" panose="020108030300000D0203" pitchFamily="2" charset="0"/>
              </a:rPr>
              <a:t>Contexto </a:t>
            </a:r>
            <a:endParaRPr lang="en-US" sz="44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sp>
        <p:nvSpPr>
          <p:cNvPr id="391" name="CustomShape 2"/>
          <p:cNvSpPr/>
          <p:nvPr/>
        </p:nvSpPr>
        <p:spPr>
          <a:xfrm>
            <a:off x="655200" y="2316600"/>
            <a:ext cx="457164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2" name="TextShape 3"/>
          <p:cNvSpPr txBox="1"/>
          <p:nvPr/>
        </p:nvSpPr>
        <p:spPr>
          <a:xfrm>
            <a:off x="655200" y="2575080"/>
            <a:ext cx="5119920" cy="346176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Ubicación: Colegio Ciudadela Educativa de Bosa IED (CEB), Localidad de Bosa (sur de la ciudad), Bogotá D.C., Colombia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Población: 4 cursos de grado octavo (2018) , jornada Tarde, entre los 13 y 16 años 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Nivel Socio económico: entre estratos 1 y 2 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Tiempo de Duración: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	Trabajo en Aula: 5 meses. 7 sesiones con cada curso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CO" sz="1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	Sistematización: más de un año</a:t>
            </a:r>
            <a:endParaRPr lang="en-US" sz="1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</p:txBody>
      </p:sp>
      <p:pic>
        <p:nvPicPr>
          <p:cNvPr id="393" name="Imagen 8" descr="Imagen que contiene exterior, cielo, edificio, árbol&#10;&#10;Descripción generada automáticamente"/>
          <p:cNvPicPr/>
          <p:nvPr/>
        </p:nvPicPr>
        <p:blipFill>
          <a:blip r:embed="rId2"/>
          <a:stretch/>
        </p:blipFill>
        <p:spPr>
          <a:xfrm>
            <a:off x="5878800" y="0"/>
            <a:ext cx="631296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TextShape 1"/>
          <p:cNvSpPr txBox="1"/>
          <p:nvPr/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</a:pPr>
            <a:r>
              <a:rPr lang="es-CO" sz="5000" b="0" strike="noStrike" spc="-1" dirty="0">
                <a:solidFill>
                  <a:srgbClr val="385623"/>
                </a:solidFill>
                <a:latin typeface="Poetsen One" panose="020108030300000D0203" pitchFamily="2" charset="0"/>
              </a:rPr>
              <a:t>Acercamiento al Sistema Educativo y a las Representaciones Sociales </a:t>
            </a:r>
            <a:endParaRPr lang="en-US" sz="50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sp>
        <p:nvSpPr>
          <p:cNvPr id="395" name="TextShape 2"/>
          <p:cNvSpPr txBox="1"/>
          <p:nvPr/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s-CO" sz="3200" b="0" strike="noStrike" spc="-1">
                <a:solidFill>
                  <a:srgbClr val="99CC00"/>
                </a:solidFill>
                <a:latin typeface="Poetsen One"/>
              </a:rPr>
              <a:t>La construcción del marco conceptual 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s-CO" sz="4400" b="0" strike="noStrike" spc="-1" dirty="0">
                <a:solidFill>
                  <a:srgbClr val="99CC00"/>
                </a:solidFill>
                <a:latin typeface="Poetsen One" panose="020108030300000D0203" pitchFamily="2" charset="0"/>
              </a:rPr>
              <a:t>Características del Sistema Educativo </a:t>
            </a:r>
            <a:endParaRPr lang="en-US" sz="44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sp>
        <p:nvSpPr>
          <p:cNvPr id="397" name="TextShape 2"/>
          <p:cNvSpPr txBox="1"/>
          <p:nvPr/>
        </p:nvSpPr>
        <p:spPr>
          <a:xfrm>
            <a:off x="838080" y="1825560"/>
            <a:ext cx="5484600" cy="43509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“el sistema es una unidad global organizada de interrelaciones entre elementos, acciones e individuos.” (Morín) 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Funcional para la estructura Social, con una estructura interna compleja y jerárquica. Aparato Ideológico del Estado (Althusser)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Institución instituida socialmente, que se ha hecho cotidiana dentro de la vida de los sujetos contemporáneos (Durkheim) 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0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Medio de buen encausamiento de la conducta por medio de la represión no violenta (Foucault) </a:t>
            </a:r>
            <a:endParaRPr lang="en-US" sz="20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</p:txBody>
      </p:sp>
      <p:sp>
        <p:nvSpPr>
          <p:cNvPr id="398" name="TextShape 3"/>
          <p:cNvSpPr txBox="1"/>
          <p:nvPr/>
        </p:nvSpPr>
        <p:spPr>
          <a:xfrm>
            <a:off x="6323400" y="1825560"/>
            <a:ext cx="5030280" cy="435096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87000" lnSpcReduction="20000"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primera función: Crear un mercado laboral capacitado, dotando a los futuros ciudadanos de capacidades técnicas e intelectuales que le ayudarán en un futuro a su manutención dentro del sistema capitalista</a:t>
            </a:r>
            <a:endParaRPr lang="en-US" sz="2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8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segunda función: su labor de enseñanza-aprendizaje que se ve necesaria para generar en los sujetos escolares formas adquirir conocimiento acorde a la funcionalidad general establecida, para medir y generar progreso económico</a:t>
            </a:r>
            <a:endParaRPr lang="en-US" sz="28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TextShape 1"/>
          <p:cNvSpPr txBox="1"/>
          <p:nvPr/>
        </p:nvSpPr>
        <p:spPr>
          <a:xfrm>
            <a:off x="834120" y="462600"/>
            <a:ext cx="10515240" cy="821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s-CO" sz="3600" b="0" strike="noStrike" spc="-1" dirty="0">
                <a:solidFill>
                  <a:srgbClr val="99CC00"/>
                </a:solidFill>
                <a:latin typeface="Poetsen One" panose="020108030300000D0203" pitchFamily="2" charset="0"/>
              </a:rPr>
              <a:t>Funcionalidad y estructura del Sistema Educativo</a:t>
            </a:r>
            <a:endParaRPr lang="en-US" sz="36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2307759730"/>
              </p:ext>
            </p:extLst>
          </p:nvPr>
        </p:nvGraphicFramePr>
        <p:xfrm>
          <a:off x="838080" y="1625760"/>
          <a:ext cx="3038040" cy="4350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0" name="CustomShape 2"/>
          <p:cNvSpPr/>
          <p:nvPr/>
        </p:nvSpPr>
        <p:spPr>
          <a:xfrm>
            <a:off x="988920" y="4345560"/>
            <a:ext cx="1622520" cy="1614960"/>
          </a:xfrm>
          <a:prstGeom prst="rect">
            <a:avLst/>
          </a:prstGeom>
          <a:noFill/>
          <a:ln w="0">
            <a:noFill/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CO" sz="2000" b="0" strike="noStrike" spc="-1">
                <a:solidFill>
                  <a:srgbClr val="000000"/>
                </a:solidFill>
                <a:latin typeface="Poetsen One"/>
              </a:rPr>
              <a:t>Modo de producción capitalista y Estado Nación</a:t>
            </a:r>
            <a:endParaRPr lang="es-CO" sz="2000" b="0" strike="noStrike" spc="-1">
              <a:latin typeface="Arial"/>
            </a:endParaRPr>
          </a:p>
        </p:txBody>
      </p:sp>
      <p:pic>
        <p:nvPicPr>
          <p:cNvPr id="401" name="image8.png"/>
          <p:cNvPicPr/>
          <p:nvPr/>
        </p:nvPicPr>
        <p:blipFill>
          <a:blip r:embed="rId7"/>
          <a:stretch/>
        </p:blipFill>
        <p:spPr>
          <a:xfrm>
            <a:off x="4052880" y="1625760"/>
            <a:ext cx="7782480" cy="4707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CustomShape 1"/>
          <p:cNvSpPr/>
          <p:nvPr/>
        </p:nvSpPr>
        <p:spPr>
          <a:xfrm>
            <a:off x="1790640" y="0"/>
            <a:ext cx="8610120" cy="2753640"/>
          </a:xfrm>
          <a:prstGeom prst="rect">
            <a:avLst/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 w="0"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</p:sp>
      <p:pic>
        <p:nvPicPr>
          <p:cNvPr id="403" name="Picture 11"/>
          <p:cNvPicPr/>
          <p:nvPr/>
        </p:nvPicPr>
        <p:blipFill>
          <a:blip r:embed="rId2"/>
          <a:stretch/>
        </p:blipFill>
        <p:spPr>
          <a:xfrm>
            <a:off x="152388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404" name="TextShape 2"/>
          <p:cNvSpPr txBox="1"/>
          <p:nvPr/>
        </p:nvSpPr>
        <p:spPr>
          <a:xfrm>
            <a:off x="2408400" y="826560"/>
            <a:ext cx="73749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s-CO" sz="3500" b="0" strike="noStrike" spc="-1" dirty="0">
                <a:solidFill>
                  <a:srgbClr val="FFFFFF"/>
                </a:solidFill>
                <a:latin typeface="Poetsen One" panose="020108030300000D0203" pitchFamily="2" charset="0"/>
              </a:rPr>
              <a:t>Representaciones Sociales</a:t>
            </a:r>
            <a:br>
              <a:rPr dirty="0">
                <a:latin typeface="Poetsen One" panose="020108030300000D0203" pitchFamily="2" charset="0"/>
              </a:rPr>
            </a:br>
            <a:r>
              <a:rPr lang="es-CO" sz="2000" b="0" strike="noStrike" spc="-1" dirty="0">
                <a:solidFill>
                  <a:srgbClr val="FFFFFF"/>
                </a:solidFill>
                <a:latin typeface="Poetsen One" panose="020108030300000D0203" pitchFamily="2" charset="0"/>
              </a:rPr>
              <a:t>Moscovici (1979)</a:t>
            </a:r>
            <a:endParaRPr lang="en-US" sz="20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4028273493"/>
              </p:ext>
            </p:extLst>
          </p:nvPr>
        </p:nvGraphicFramePr>
        <p:xfrm>
          <a:off x="914400" y="2754000"/>
          <a:ext cx="10458000" cy="3277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406" name="Group 2"/>
          <p:cNvGrpSpPr/>
          <p:nvPr/>
        </p:nvGrpSpPr>
        <p:grpSpPr>
          <a:xfrm>
            <a:off x="-392040" y="10116"/>
            <a:ext cx="12583800" cy="6852960"/>
            <a:chOff x="-417600" y="0"/>
            <a:chExt cx="12583800" cy="6852960"/>
          </a:xfrm>
        </p:grpSpPr>
        <p:sp>
          <p:nvSpPr>
            <p:cNvPr id="407" name="CustomShape 3"/>
            <p:cNvSpPr/>
            <p:nvPr/>
          </p:nvSpPr>
          <p:spPr>
            <a:xfrm>
              <a:off x="1306440" y="0"/>
              <a:ext cx="3862080" cy="6843240"/>
            </a:xfrm>
            <a:custGeom>
              <a:avLst/>
              <a:gdLst/>
              <a:ahLst/>
              <a:cxnLst/>
              <a:rect l="l" t="t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08" name="CustomShape 4"/>
            <p:cNvSpPr/>
            <p:nvPr/>
          </p:nvSpPr>
          <p:spPr>
            <a:xfrm>
              <a:off x="10626840" y="9360"/>
              <a:ext cx="1539360" cy="555120"/>
            </a:xfrm>
            <a:custGeom>
              <a:avLst/>
              <a:gdLst/>
              <a:ahLst/>
              <a:cxnLst/>
              <a:rect l="l" t="t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09" name="CustomShape 5"/>
            <p:cNvSpPr/>
            <p:nvPr/>
          </p:nvSpPr>
          <p:spPr>
            <a:xfrm>
              <a:off x="10247400" y="5013360"/>
              <a:ext cx="1918800" cy="1829880"/>
            </a:xfrm>
            <a:custGeom>
              <a:avLst/>
              <a:gdLst/>
              <a:ahLst/>
              <a:cxnLst/>
              <a:rect l="l" t="t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0" name="CustomShape 6"/>
            <p:cNvSpPr/>
            <p:nvPr/>
          </p:nvSpPr>
          <p:spPr>
            <a:xfrm>
              <a:off x="1120680" y="0"/>
              <a:ext cx="3676320" cy="6843240"/>
            </a:xfrm>
            <a:custGeom>
              <a:avLst/>
              <a:gdLst/>
              <a:ahLst/>
              <a:cxnLst/>
              <a:rect l="l" t="t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prstDash val="dash"/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1" name="CustomShape 7"/>
            <p:cNvSpPr/>
            <p:nvPr/>
          </p:nvSpPr>
          <p:spPr>
            <a:xfrm>
              <a:off x="11202840" y="9360"/>
              <a:ext cx="963360" cy="366480"/>
            </a:xfrm>
            <a:custGeom>
              <a:avLst/>
              <a:gdLst/>
              <a:ahLst/>
              <a:cxnLst/>
              <a:rect l="l" t="t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prstDash val="dash"/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2" name="CustomShape 8"/>
            <p:cNvSpPr/>
            <p:nvPr/>
          </p:nvSpPr>
          <p:spPr>
            <a:xfrm>
              <a:off x="10495080" y="5275440"/>
              <a:ext cx="1666440" cy="1577520"/>
            </a:xfrm>
            <a:custGeom>
              <a:avLst/>
              <a:gdLst/>
              <a:ahLst/>
              <a:cxnLst/>
              <a:rect l="l" t="t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prstDash val="dash"/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3" name="CustomShape 9"/>
            <p:cNvSpPr/>
            <p:nvPr/>
          </p:nvSpPr>
          <p:spPr>
            <a:xfrm>
              <a:off x="1001880" y="0"/>
              <a:ext cx="3620880" cy="6843240"/>
            </a:xfrm>
            <a:custGeom>
              <a:avLst/>
              <a:gdLst/>
              <a:ahLst/>
              <a:cxnLst/>
              <a:rect l="l" t="t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4" name="CustomShape 10"/>
            <p:cNvSpPr/>
            <p:nvPr/>
          </p:nvSpPr>
          <p:spPr>
            <a:xfrm>
              <a:off x="11501280" y="9360"/>
              <a:ext cx="664920" cy="256680"/>
            </a:xfrm>
            <a:custGeom>
              <a:avLst/>
              <a:gdLst/>
              <a:ahLst/>
              <a:cxnLst/>
              <a:rect l="l" t="t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5" name="CustomShape 11"/>
            <p:cNvSpPr/>
            <p:nvPr/>
          </p:nvSpPr>
          <p:spPr>
            <a:xfrm>
              <a:off x="10640880" y="5408640"/>
              <a:ext cx="1525320" cy="1434600"/>
            </a:xfrm>
            <a:custGeom>
              <a:avLst/>
              <a:gdLst/>
              <a:ahLst/>
              <a:cxnLst/>
              <a:rect l="l" t="t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6" name="CustomShape 12"/>
            <p:cNvSpPr/>
            <p:nvPr/>
          </p:nvSpPr>
          <p:spPr>
            <a:xfrm>
              <a:off x="1001880" y="0"/>
              <a:ext cx="3244320" cy="6843240"/>
            </a:xfrm>
            <a:custGeom>
              <a:avLst/>
              <a:gdLst/>
              <a:ahLst/>
              <a:cxnLst/>
              <a:rect l="l" t="t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7" name="CustomShape 13"/>
            <p:cNvSpPr/>
            <p:nvPr/>
          </p:nvSpPr>
          <p:spPr>
            <a:xfrm>
              <a:off x="10802880" y="5518080"/>
              <a:ext cx="1363320" cy="1325160"/>
            </a:xfrm>
            <a:custGeom>
              <a:avLst/>
              <a:gdLst/>
              <a:ahLst/>
              <a:cxnLst/>
              <a:rect l="l" t="t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8" name="CustomShape 14"/>
            <p:cNvSpPr/>
            <p:nvPr/>
          </p:nvSpPr>
          <p:spPr>
            <a:xfrm>
              <a:off x="888840" y="0"/>
              <a:ext cx="3230280" cy="6843240"/>
            </a:xfrm>
            <a:custGeom>
              <a:avLst/>
              <a:gdLst/>
              <a:ahLst/>
              <a:cxnLst/>
              <a:rect l="l" t="t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9" name="CustomShape 15"/>
            <p:cNvSpPr/>
            <p:nvPr/>
          </p:nvSpPr>
          <p:spPr>
            <a:xfrm>
              <a:off x="10979280" y="5694480"/>
              <a:ext cx="1186920" cy="1149120"/>
            </a:xfrm>
            <a:custGeom>
              <a:avLst/>
              <a:gdLst/>
              <a:ahLst/>
              <a:cxnLst/>
              <a:rect l="l" t="t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0" name="CustomShape 16"/>
            <p:cNvSpPr/>
            <p:nvPr/>
          </p:nvSpPr>
          <p:spPr>
            <a:xfrm>
              <a:off x="484200" y="0"/>
              <a:ext cx="3420720" cy="6843240"/>
            </a:xfrm>
            <a:custGeom>
              <a:avLst/>
              <a:gdLst/>
              <a:ahLst/>
              <a:cxnLst/>
              <a:rect l="l" t="t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1" name="CustomShape 17"/>
            <p:cNvSpPr/>
            <p:nvPr/>
          </p:nvSpPr>
          <p:spPr>
            <a:xfrm>
              <a:off x="11287080" y="6049800"/>
              <a:ext cx="879120" cy="793440"/>
            </a:xfrm>
            <a:custGeom>
              <a:avLst/>
              <a:gdLst/>
              <a:ahLst/>
              <a:cxnLst/>
              <a:rect l="l" t="t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2" name="CustomShape 18"/>
            <p:cNvSpPr/>
            <p:nvPr/>
          </p:nvSpPr>
          <p:spPr>
            <a:xfrm>
              <a:off x="598320" y="0"/>
              <a:ext cx="2717280" cy="6843240"/>
            </a:xfrm>
            <a:custGeom>
              <a:avLst/>
              <a:gdLst/>
              <a:ahLst/>
              <a:cxnLst/>
              <a:rect l="l" t="t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12700">
              <a:solidFill>
                <a:schemeClr val="tx1">
                  <a:alpha val="20000"/>
                </a:schemeClr>
              </a:solidFill>
              <a:prstDash val="dashDot"/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3" name="CustomShape 19"/>
            <p:cNvSpPr/>
            <p:nvPr/>
          </p:nvSpPr>
          <p:spPr>
            <a:xfrm>
              <a:off x="262080" y="0"/>
              <a:ext cx="2944440" cy="6843240"/>
            </a:xfrm>
            <a:custGeom>
              <a:avLst/>
              <a:gdLst/>
              <a:ahLst/>
              <a:cxnLst/>
              <a:rect l="l" t="t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prstDash val="lgDash"/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4" name="CustomShape 20"/>
            <p:cNvSpPr/>
            <p:nvPr/>
          </p:nvSpPr>
          <p:spPr>
            <a:xfrm>
              <a:off x="-417600" y="0"/>
              <a:ext cx="2403000" cy="6843240"/>
            </a:xfrm>
            <a:custGeom>
              <a:avLst/>
              <a:gdLst/>
              <a:ahLst/>
              <a:cxnLst/>
              <a:rect l="l" t="t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5" name="CustomShape 21"/>
            <p:cNvSpPr/>
            <p:nvPr/>
          </p:nvSpPr>
          <p:spPr>
            <a:xfrm>
              <a:off x="14400" y="9360"/>
              <a:ext cx="1771200" cy="3198600"/>
            </a:xfrm>
            <a:custGeom>
              <a:avLst/>
              <a:gdLst/>
              <a:ahLst/>
              <a:cxnLst/>
              <a:rect l="l" t="t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6" name="CustomShape 22"/>
            <p:cNvSpPr/>
            <p:nvPr/>
          </p:nvSpPr>
          <p:spPr>
            <a:xfrm>
              <a:off x="4680" y="6016680"/>
              <a:ext cx="213840" cy="826560"/>
            </a:xfrm>
            <a:custGeom>
              <a:avLst/>
              <a:gdLst/>
              <a:ahLst/>
              <a:cxnLst/>
              <a:rect l="l" t="t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7" name="CustomShape 23"/>
            <p:cNvSpPr/>
            <p:nvPr/>
          </p:nvSpPr>
          <p:spPr>
            <a:xfrm>
              <a:off x="14400" y="0"/>
              <a:ext cx="1561680" cy="2228400"/>
            </a:xfrm>
            <a:custGeom>
              <a:avLst/>
              <a:gdLst/>
              <a:ahLst/>
              <a:cxnLst/>
              <a:rect l="l" t="t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solidFill>
                <a:schemeClr val="tx1">
                  <a:alpha val="20000"/>
                </a:schemeClr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428" name="Group 24"/>
          <p:cNvGrpSpPr/>
          <p:nvPr/>
        </p:nvGrpSpPr>
        <p:grpSpPr>
          <a:xfrm>
            <a:off x="441900" y="2012400"/>
            <a:ext cx="3668040" cy="2894400"/>
            <a:chOff x="806400" y="2275560"/>
            <a:chExt cx="3668040" cy="2894400"/>
          </a:xfrm>
        </p:grpSpPr>
        <p:sp>
          <p:nvSpPr>
            <p:cNvPr id="430" name="CustomShape 26"/>
            <p:cNvSpPr/>
            <p:nvPr/>
          </p:nvSpPr>
          <p:spPr>
            <a:xfrm rot="10800000">
              <a:off x="2482920" y="4897800"/>
              <a:ext cx="315720" cy="272160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31" name="CustomShape 27"/>
            <p:cNvSpPr/>
            <p:nvPr/>
          </p:nvSpPr>
          <p:spPr>
            <a:xfrm>
              <a:off x="806400" y="2275560"/>
              <a:ext cx="3668040" cy="2624040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432" name="TextShape 28"/>
          <p:cNvSpPr txBox="1"/>
          <p:nvPr/>
        </p:nvSpPr>
        <p:spPr>
          <a:xfrm>
            <a:off x="451440" y="2006964"/>
            <a:ext cx="3658500" cy="2561094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s-CO" sz="2800" b="0" strike="noStrike" spc="-1" dirty="0">
                <a:solidFill>
                  <a:srgbClr val="FFFFFF"/>
                </a:solidFill>
                <a:latin typeface="Poetsen One" panose="020108030300000D0203" pitchFamily="2" charset="0"/>
              </a:rPr>
              <a:t>Características de las Representaciones Sociales</a:t>
            </a:r>
            <a:endParaRPr lang="en-US" sz="2800" b="0" strike="noStrike" spc="-1" dirty="0">
              <a:solidFill>
                <a:srgbClr val="000000"/>
              </a:solidFill>
              <a:latin typeface="Poetsen One" panose="020108030300000D0203" pitchFamily="2" charset="0"/>
            </a:endParaRPr>
          </a:p>
        </p:txBody>
      </p:sp>
      <p:sp>
        <p:nvSpPr>
          <p:cNvPr id="433" name="TextShape 29"/>
          <p:cNvSpPr txBox="1"/>
          <p:nvPr/>
        </p:nvSpPr>
        <p:spPr>
          <a:xfrm>
            <a:off x="5120640" y="485640"/>
            <a:ext cx="6855120" cy="5567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500" lnSpcReduction="10000"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Tomando al sujeto como un sujeto colectivo o grupal con características Histórico- Sociales, entendemos que la </a:t>
            </a:r>
            <a:r>
              <a:rPr lang="es-CO" sz="2400" b="0" i="1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imagen</a:t>
            </a: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 que construyen los sujetos en un contexto determinado está mediada por su interacción. </a:t>
            </a:r>
            <a:endParaRPr lang="en-US" sz="24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Está representación que se crea ronda en el discurso cotidiano de las sociedades, se construye de manera discursiva instaurándose en el </a:t>
            </a:r>
            <a:r>
              <a:rPr lang="es-CO" sz="2400" b="0" i="1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mundo de la conversación. </a:t>
            </a:r>
            <a:endParaRPr lang="en-US" sz="24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400" b="0" i="1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Acción que ayuda a la constitución de realidad  común (saber ingenuo)</a:t>
            </a:r>
            <a:endParaRPr lang="en-US" sz="2400" b="0" strike="noStrike" spc="-1" dirty="0">
              <a:solidFill>
                <a:srgbClr val="000000"/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Toda Representación es de una Cosa </a:t>
            </a:r>
            <a:r>
              <a:rPr lang="es-CO" sz="2400" b="0" strike="noStrike" spc="-1" dirty="0">
                <a:solidFill>
                  <a:schemeClr val="accent6">
                    <a:lumMod val="75000"/>
                  </a:schemeClr>
                </a:solidFill>
                <a:latin typeface="Margot" panose="020B0303030504020204" pitchFamily="34" charset="0"/>
              </a:rPr>
              <a:t>(1)</a:t>
            </a:r>
            <a:endParaRPr lang="en-US" sz="2400" b="0" strike="noStrike" spc="-1" dirty="0">
              <a:solidFill>
                <a:schemeClr val="accent6">
                  <a:lumMod val="75000"/>
                </a:schemeClr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Toda cosa es la Representación de Algo (signo que se hace significante, lo hacemos nuestro) </a:t>
            </a:r>
            <a:r>
              <a:rPr lang="es-CO" sz="2400" b="0" strike="noStrike" spc="-1" dirty="0">
                <a:solidFill>
                  <a:schemeClr val="accent6">
                    <a:lumMod val="75000"/>
                  </a:schemeClr>
                </a:solidFill>
                <a:latin typeface="Margot" panose="020B0303030504020204" pitchFamily="34" charset="0"/>
              </a:rPr>
              <a:t>(3)</a:t>
            </a:r>
            <a:endParaRPr lang="en-US" sz="2400" b="0" strike="noStrike" spc="-1" dirty="0">
              <a:solidFill>
                <a:schemeClr val="accent6">
                  <a:lumMod val="75000"/>
                </a:schemeClr>
              </a:solidFill>
              <a:latin typeface="Margot" panose="020B030303050402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CO" sz="2400" b="0" strike="noStrike" spc="-1" dirty="0">
                <a:solidFill>
                  <a:srgbClr val="000000"/>
                </a:solidFill>
                <a:latin typeface="Margot" panose="020B0303030504020204" pitchFamily="34" charset="0"/>
              </a:rPr>
              <a:t>Toda Representación es una representación de Alguien (Posición del sujeto como dotador de sentido del Objeto</a:t>
            </a:r>
            <a:r>
              <a:rPr lang="es-CO" sz="2400" b="0" strike="noStrike" spc="-1" dirty="0">
                <a:solidFill>
                  <a:srgbClr val="A9D18E"/>
                </a:solidFill>
                <a:latin typeface="Margot" panose="020B0303030504020204" pitchFamily="34" charset="0"/>
              </a:rPr>
              <a:t> </a:t>
            </a:r>
            <a:r>
              <a:rPr lang="es-CO" sz="2400" b="0" strike="noStrike" spc="-1" dirty="0">
                <a:solidFill>
                  <a:schemeClr val="accent6">
                    <a:lumMod val="75000"/>
                  </a:schemeClr>
                </a:solidFill>
                <a:latin typeface="Margot" panose="020B0303030504020204" pitchFamily="34" charset="0"/>
              </a:rPr>
              <a:t>(2)</a:t>
            </a:r>
            <a:endParaRPr lang="en-US" sz="2400" b="0" strike="noStrike" spc="-1" dirty="0">
              <a:solidFill>
                <a:schemeClr val="accent6">
                  <a:lumMod val="75000"/>
                </a:schemeClr>
              </a:solidFill>
              <a:latin typeface="Margot" panose="020B0303030504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2613</Words>
  <Application>Microsoft Office PowerPoint</Application>
  <PresentationFormat>Panorámica</PresentationFormat>
  <Paragraphs>140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9</vt:i4>
      </vt:variant>
      <vt:variant>
        <vt:lpstr>Títulos de diapositiva</vt:lpstr>
      </vt:variant>
      <vt:variant>
        <vt:i4>22</vt:i4>
      </vt:variant>
    </vt:vector>
  </HeadingPairs>
  <TitlesOfParts>
    <vt:vector size="42" baseType="lpstr">
      <vt:lpstr>Arial</vt:lpstr>
      <vt:lpstr>Calibri</vt:lpstr>
      <vt:lpstr>Calibri Light</vt:lpstr>
      <vt:lpstr>Margot</vt:lpstr>
      <vt:lpstr>Poetsen One</vt:lpstr>
      <vt:lpstr>Segoe UI</vt:lpstr>
      <vt:lpstr>Segoe UI Light</vt:lpstr>
      <vt:lpstr>Segoe UI Semilight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 Sistema Educativo y su Representación en el Aula</dc:title>
  <dc:subject/>
  <dc:creator>Oscar David</dc:creator>
  <dc:description/>
  <cp:lastModifiedBy>Joel Carvajal</cp:lastModifiedBy>
  <cp:revision>22</cp:revision>
  <dcterms:created xsi:type="dcterms:W3CDTF">2020-07-20T18:00:52Z</dcterms:created>
  <dcterms:modified xsi:type="dcterms:W3CDTF">2020-10-08T18:21:56Z</dcterms:modified>
  <dc:language>es-CO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Panorámica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22</vt:i4>
  </property>
</Properties>
</file>