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9315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072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4947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8896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1973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6452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4219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2965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7094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695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8265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6553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5354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028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548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4465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883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3E1756C-6E6A-4848-BD51-CB749500CA5C}" type="datetimeFigureOut">
              <a:rPr lang="es-CO" smtClean="0"/>
              <a:t>24/08/2015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218F4-1EF9-48C3-B655-99066C3C90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74273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35629" y="2309389"/>
            <a:ext cx="76114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 smtClean="0">
                <a:solidFill>
                  <a:srgbClr val="FFFF00"/>
                </a:solidFill>
              </a:rPr>
              <a:t>“Cine Club Escolar como alternativa educativa y cultural para los-as jóvenes estudiantes de grado noveno  1 y 2 del Colegio Niño Jesús”</a:t>
            </a:r>
            <a:endParaRPr lang="es-CO" sz="2800" b="1" dirty="0">
              <a:solidFill>
                <a:srgbClr val="FFFF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439435" y="1365161"/>
            <a:ext cx="1828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>
                <a:solidFill>
                  <a:srgbClr val="FFFF00"/>
                </a:solidFill>
              </a:rPr>
              <a:t>Proyecto</a:t>
            </a:r>
            <a:endParaRPr lang="es-CO" sz="2800" b="1" dirty="0">
              <a:solidFill>
                <a:srgbClr val="FFFF0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606863" y="5241700"/>
            <a:ext cx="4752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rgbClr val="FFFF00"/>
                </a:solidFill>
              </a:rPr>
              <a:t>Diana Carolina Gómez García </a:t>
            </a:r>
            <a:endParaRPr lang="es-CO" sz="2400" b="1" dirty="0">
              <a:solidFill>
                <a:srgbClr val="FFFF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90778">
            <a:off x="543482" y="1303898"/>
            <a:ext cx="2574056" cy="201098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61" y="4193839"/>
            <a:ext cx="4453407" cy="209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834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760630" y="555023"/>
            <a:ext cx="4919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>
                <a:solidFill>
                  <a:srgbClr val="FFFF00"/>
                </a:solidFill>
              </a:rPr>
              <a:t>Desarrollo del Proyecto</a:t>
            </a:r>
            <a:endParaRPr lang="es-CO" sz="2800" b="1" dirty="0">
              <a:solidFill>
                <a:srgbClr val="FFFF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73485" y="2021982"/>
            <a:ext cx="3541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CO" b="1" dirty="0" smtClean="0">
                <a:solidFill>
                  <a:srgbClr val="FFFF00"/>
                </a:solidFill>
              </a:rPr>
              <a:t>CREACIÓN DEL CINE CLUB</a:t>
            </a:r>
          </a:p>
          <a:p>
            <a:r>
              <a:rPr lang="es-CO" b="1" dirty="0" smtClean="0">
                <a:solidFill>
                  <a:srgbClr val="FFFF00"/>
                </a:solidFill>
              </a:rPr>
              <a:t>         (Nombre y Logotipo)</a:t>
            </a:r>
            <a:endParaRPr lang="es-CO" b="1" dirty="0">
              <a:solidFill>
                <a:srgbClr val="FFFF0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590539" y="4436300"/>
            <a:ext cx="32454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FFFF00"/>
                </a:solidFill>
              </a:rPr>
              <a:t>2. COLOMBIA EN EL CINE</a:t>
            </a:r>
          </a:p>
          <a:p>
            <a:r>
              <a:rPr lang="es-CO" b="1" dirty="0" smtClean="0">
                <a:solidFill>
                  <a:srgbClr val="FFFF00"/>
                </a:solidFill>
              </a:rPr>
              <a:t>*Películas sobre su: </a:t>
            </a:r>
          </a:p>
          <a:p>
            <a:r>
              <a:rPr lang="es-CO" b="1" dirty="0">
                <a:solidFill>
                  <a:srgbClr val="FFFF00"/>
                </a:solidFill>
              </a:rPr>
              <a:t> </a:t>
            </a:r>
            <a:r>
              <a:rPr lang="es-CO" b="1" dirty="0" smtClean="0">
                <a:solidFill>
                  <a:srgbClr val="FFFF00"/>
                </a:solidFill>
              </a:rPr>
              <a:t>     - Historia</a:t>
            </a:r>
          </a:p>
          <a:p>
            <a:r>
              <a:rPr lang="es-CO" b="1" dirty="0" smtClean="0">
                <a:solidFill>
                  <a:srgbClr val="FFFF00"/>
                </a:solidFill>
              </a:rPr>
              <a:t>      - Cultura</a:t>
            </a:r>
          </a:p>
          <a:p>
            <a:r>
              <a:rPr lang="es-CO" b="1" dirty="0" smtClean="0">
                <a:solidFill>
                  <a:srgbClr val="FFFF00"/>
                </a:solidFill>
              </a:rPr>
              <a:t>      - Sociedad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422004" y="2021982"/>
            <a:ext cx="32583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FFFF00"/>
                </a:solidFill>
              </a:rPr>
              <a:t>3. ANALIZAR CINE</a:t>
            </a:r>
          </a:p>
          <a:p>
            <a:endParaRPr lang="es-CO" b="1" dirty="0" smtClean="0">
              <a:solidFill>
                <a:srgbClr val="FFFF00"/>
              </a:solidFill>
            </a:endParaRPr>
          </a:p>
          <a:p>
            <a:r>
              <a:rPr lang="es-CO" b="1" dirty="0">
                <a:solidFill>
                  <a:srgbClr val="FFFF00"/>
                </a:solidFill>
              </a:rPr>
              <a:t>-</a:t>
            </a:r>
            <a:r>
              <a:rPr lang="es-CO" b="1" dirty="0" smtClean="0">
                <a:solidFill>
                  <a:srgbClr val="FFFF00"/>
                </a:solidFill>
              </a:rPr>
              <a:t>¿Cómo se hace el cine?</a:t>
            </a:r>
          </a:p>
          <a:p>
            <a:r>
              <a:rPr lang="es-CO" b="1" dirty="0" smtClean="0">
                <a:solidFill>
                  <a:srgbClr val="FFFF00"/>
                </a:solidFill>
              </a:rPr>
              <a:t>-¿Qué herramientas se utilizan para realizar cine?</a:t>
            </a:r>
          </a:p>
          <a:p>
            <a:r>
              <a:rPr lang="es-CO" b="1" dirty="0" smtClean="0">
                <a:solidFill>
                  <a:srgbClr val="FFFF00"/>
                </a:solidFill>
              </a:rPr>
              <a:t>-¿Cómo se construye una historia con imágenes?</a:t>
            </a:r>
          </a:p>
          <a:p>
            <a:r>
              <a:rPr lang="es-CO" b="1" i="1" u="sng" dirty="0" smtClean="0">
                <a:solidFill>
                  <a:srgbClr val="FFFF00"/>
                </a:solidFill>
              </a:rPr>
              <a:t>-¿Qué nos dice el cine?</a:t>
            </a:r>
          </a:p>
          <a:p>
            <a:endParaRPr lang="es-CO" b="1" dirty="0">
              <a:solidFill>
                <a:srgbClr val="FFFF0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9266350" y="4436299"/>
            <a:ext cx="21507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FFFF00"/>
                </a:solidFill>
              </a:rPr>
              <a:t>4. HACER CINE</a:t>
            </a:r>
          </a:p>
          <a:p>
            <a:endParaRPr lang="es-CO" b="1" dirty="0">
              <a:solidFill>
                <a:srgbClr val="FFFF00"/>
              </a:solidFill>
            </a:endParaRPr>
          </a:p>
          <a:p>
            <a:r>
              <a:rPr lang="es-CO" b="1" dirty="0" smtClean="0">
                <a:solidFill>
                  <a:srgbClr val="FFFF00"/>
                </a:solidFill>
              </a:rPr>
              <a:t>-Preproducción</a:t>
            </a:r>
          </a:p>
          <a:p>
            <a:r>
              <a:rPr lang="es-CO" b="1" dirty="0" smtClean="0">
                <a:solidFill>
                  <a:srgbClr val="FFFF00"/>
                </a:solidFill>
              </a:rPr>
              <a:t>-Producción</a:t>
            </a:r>
          </a:p>
          <a:p>
            <a:r>
              <a:rPr lang="es-CO" b="1" dirty="0" smtClean="0">
                <a:solidFill>
                  <a:srgbClr val="FFFF00"/>
                </a:solidFill>
              </a:rPr>
              <a:t>-Posproducción</a:t>
            </a:r>
            <a:endParaRPr lang="es-CO" b="1" dirty="0">
              <a:solidFill>
                <a:srgbClr val="FFFF00"/>
              </a:solidFill>
            </a:endParaRPr>
          </a:p>
        </p:txBody>
      </p:sp>
      <p:cxnSp>
        <p:nvCxnSpPr>
          <p:cNvPr id="10" name="Conector curvado 9"/>
          <p:cNvCxnSpPr>
            <a:endCxn id="6" idx="1"/>
          </p:cNvCxnSpPr>
          <p:nvPr/>
        </p:nvCxnSpPr>
        <p:spPr>
          <a:xfrm rot="16200000" flipH="1">
            <a:off x="-117959" y="3466465"/>
            <a:ext cx="2393127" cy="1023869"/>
          </a:xfrm>
          <a:prstGeom prst="curvedConnector2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ector curvado 12"/>
          <p:cNvCxnSpPr>
            <a:stCxn id="6" idx="0"/>
          </p:cNvCxnSpPr>
          <p:nvPr/>
        </p:nvCxnSpPr>
        <p:spPr>
          <a:xfrm rot="5400000" flipH="1" flipV="1">
            <a:off x="3310107" y="2427430"/>
            <a:ext cx="1912041" cy="2105701"/>
          </a:xfrm>
          <a:prstGeom prst="curvedConnector2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Conector curvado 17"/>
          <p:cNvCxnSpPr>
            <a:endCxn id="8" idx="0"/>
          </p:cNvCxnSpPr>
          <p:nvPr/>
        </p:nvCxnSpPr>
        <p:spPr>
          <a:xfrm>
            <a:off x="8142668" y="2345147"/>
            <a:ext cx="2199068" cy="2091152"/>
          </a:xfrm>
          <a:prstGeom prst="curvedConnector2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9885" y="4607305"/>
            <a:ext cx="1616298" cy="206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52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91167" y="633092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es-CO" sz="3200" b="1" dirty="0" smtClean="0">
                <a:solidFill>
                  <a:srgbClr val="FFFF00"/>
                </a:solidFill>
              </a:rPr>
              <a:t>CREACIÓN DEL CINE CLUB</a:t>
            </a:r>
          </a:p>
          <a:p>
            <a:r>
              <a:rPr lang="es-CO" sz="3200" b="1" dirty="0" smtClean="0">
                <a:solidFill>
                  <a:srgbClr val="FFFF00"/>
                </a:solidFill>
              </a:rPr>
              <a:t>         (Nombre y Logotipo)</a:t>
            </a:r>
            <a:endParaRPr lang="es-CO" sz="3200" b="1" dirty="0">
              <a:solidFill>
                <a:srgbClr val="FFFF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94453">
            <a:off x="2117911" y="4089292"/>
            <a:ext cx="3577241" cy="222450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51028">
            <a:off x="5110961" y="2104366"/>
            <a:ext cx="2056274" cy="233324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6146">
            <a:off x="7769257" y="766474"/>
            <a:ext cx="2346920" cy="288051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87208">
            <a:off x="6961971" y="3597264"/>
            <a:ext cx="2693315" cy="269331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1477" y="2001343"/>
            <a:ext cx="3048000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7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37490" y="784469"/>
            <a:ext cx="5070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rgbClr val="FFFF00"/>
                </a:solidFill>
              </a:rPr>
              <a:t>2. COLOMBIA EN EL CINE</a:t>
            </a:r>
            <a:endParaRPr lang="es-CO" sz="3200" b="1" dirty="0" smtClean="0">
              <a:solidFill>
                <a:srgbClr val="FFFF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60464">
            <a:off x="526559" y="2860168"/>
            <a:ext cx="3349983" cy="334998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6088">
            <a:off x="5749586" y="2276235"/>
            <a:ext cx="2881356" cy="410784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2799" y="1420665"/>
            <a:ext cx="2243947" cy="350274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3778" y="1133856"/>
            <a:ext cx="2866327" cy="407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767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77369" y="771590"/>
            <a:ext cx="3066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solidFill>
                  <a:srgbClr val="FFFF00"/>
                </a:solidFill>
              </a:rPr>
              <a:t>4</a:t>
            </a:r>
            <a:r>
              <a:rPr lang="es-CO" sz="3200" b="1" dirty="0" smtClean="0">
                <a:solidFill>
                  <a:srgbClr val="FFFF00"/>
                </a:solidFill>
              </a:rPr>
              <a:t>. HACER CINE</a:t>
            </a:r>
            <a:endParaRPr lang="es-CO" sz="3200" b="1" dirty="0" smtClean="0">
              <a:solidFill>
                <a:srgbClr val="FFFF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369" y="2112135"/>
            <a:ext cx="4201514" cy="37477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0196" y="3986010"/>
            <a:ext cx="3121449" cy="23428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3371" y="772262"/>
            <a:ext cx="4562809" cy="267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071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02703"/>
            <a:ext cx="5646916" cy="628162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057623" y="2305318"/>
            <a:ext cx="35545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i="1" dirty="0" smtClean="0">
                <a:solidFill>
                  <a:srgbClr val="FFFF00"/>
                </a:solidFill>
              </a:rPr>
              <a:t>“Si puede ser escrito o pensado, puede ser filmado” </a:t>
            </a:r>
            <a:endParaRPr lang="es-CO" sz="2800" b="1" i="1" dirty="0">
              <a:solidFill>
                <a:srgbClr val="FFFF0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9401577" y="3863662"/>
            <a:ext cx="24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FFFF00"/>
                </a:solidFill>
              </a:rPr>
              <a:t>Stanley Kubrick</a:t>
            </a:r>
            <a:endParaRPr lang="es-CO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7006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180</TotalTime>
  <Words>142</Words>
  <Application>Microsoft Office PowerPoint</Application>
  <PresentationFormat>Panorámica</PresentationFormat>
  <Paragraphs>28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Diana Carolina Gómez García</dc:creator>
  <cp:lastModifiedBy>Diana Carolina Gómez García</cp:lastModifiedBy>
  <cp:revision>13</cp:revision>
  <dcterms:created xsi:type="dcterms:W3CDTF">2015-08-25T01:20:48Z</dcterms:created>
  <dcterms:modified xsi:type="dcterms:W3CDTF">2015-08-25T04:20:53Z</dcterms:modified>
</cp:coreProperties>
</file>